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diagrams/data1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22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7.xml" ContentType="application/vnd.openxmlformats-officedocument.presentationml.slide+xml"/>
  <Override PartName="/ppt/notesSlides/notesSlide20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5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18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7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diagrams/colors3.xml" ContentType="application/vnd.openxmlformats-officedocument.drawingml.diagramColors+xml"/>
  <Override PartName="/ppt/theme/theme2.xml" ContentType="application/vnd.openxmlformats-officedocument.theme+xml"/>
  <Override PartName="/ppt/theme/theme3.xml" ContentType="application/vnd.openxmlformats-officedocument.theme+xml"/>
  <Override PartName="/ppt/charts/style1.xml" ContentType="application/vnd.ms-office.chartstyle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charts/chart1.xml" ContentType="application/vnd.openxmlformats-officedocument.drawingml.chart+xml"/>
  <Override PartName="/ppt/diagrams/drawing1.xml" ContentType="application/vnd.ms-office.drawingml.diagramDrawing+xml"/>
  <Override PartName="/ppt/diagrams/quickStyle1.xml" ContentType="application/vnd.openxmlformats-officedocument.drawingml.diagramStyle+xml"/>
  <Override PartName="/ppt/charts/colors1.xml" ContentType="application/vnd.ms-office.chartcolorstyle+xml"/>
  <Override PartName="/ppt/diagrams/drawing3.xml" ContentType="application/vnd.ms-office.drawingml.diagramDrawing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diagrams/colors1.xml" ContentType="application/vnd.openxmlformats-officedocument.drawingml.diagramColor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725" r:id="rId1"/>
  </p:sldMasterIdLst>
  <p:notesMasterIdLst>
    <p:notesMasterId r:id="rId24"/>
  </p:notesMasterIdLst>
  <p:handoutMasterIdLst>
    <p:handoutMasterId r:id="rId25"/>
  </p:handoutMasterIdLst>
  <p:sldIdLst>
    <p:sldId id="264" r:id="rId2"/>
    <p:sldId id="354" r:id="rId3"/>
    <p:sldId id="364" r:id="rId4"/>
    <p:sldId id="341" r:id="rId5"/>
    <p:sldId id="320" r:id="rId6"/>
    <p:sldId id="342" r:id="rId7"/>
    <p:sldId id="343" r:id="rId8"/>
    <p:sldId id="348" r:id="rId9"/>
    <p:sldId id="349" r:id="rId10"/>
    <p:sldId id="347" r:id="rId11"/>
    <p:sldId id="351" r:id="rId12"/>
    <p:sldId id="352" r:id="rId13"/>
    <p:sldId id="355" r:id="rId14"/>
    <p:sldId id="353" r:id="rId15"/>
    <p:sldId id="357" r:id="rId16"/>
    <p:sldId id="356" r:id="rId17"/>
    <p:sldId id="359" r:id="rId18"/>
    <p:sldId id="361" r:id="rId19"/>
    <p:sldId id="363" r:id="rId20"/>
    <p:sldId id="362" r:id="rId21"/>
    <p:sldId id="365" r:id="rId22"/>
    <p:sldId id="366" r:id="rId23"/>
  </p:sldIdLst>
  <p:sldSz cx="12192000" cy="6858000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517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F19"/>
    <a:srgbClr val="4D738A"/>
    <a:srgbClr val="AAC0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73649" autoAdjust="0"/>
  </p:normalViewPr>
  <p:slideViewPr>
    <p:cSldViewPr snapToGrid="0">
      <p:cViewPr varScale="1">
        <p:scale>
          <a:sx n="76" d="100"/>
          <a:sy n="76" d="100"/>
        </p:scale>
        <p:origin x="488" y="44"/>
      </p:cViewPr>
      <p:guideLst>
        <p:guide orient="horz" pos="436"/>
        <p:guide pos="517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400" b="1" i="0" u="none" strike="noStrike" baseline="0" dirty="0">
                <a:solidFill>
                  <a:srgbClr val="4D738A"/>
                </a:solidFill>
                <a:effectLst/>
              </a:rPr>
              <a:t>The proposed approach for taking account of staff circumstances will achieve the aim of promoting equality and diversity in REF 2021</a:t>
            </a:r>
            <a:endParaRPr lang="en-GB" dirty="0">
              <a:solidFill>
                <a:srgbClr val="4D738A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Sheet1!$H$12</c:f>
              <c:strCache>
                <c:ptCount val="1"/>
                <c:pt idx="0">
                  <c:v>All</c:v>
                </c:pt>
              </c:strCache>
            </c:strRef>
          </c:tx>
          <c:spPr>
            <a:solidFill>
              <a:srgbClr val="4D738A"/>
            </a:solidFill>
            <a:ln>
              <a:noFill/>
            </a:ln>
            <a:effectLst/>
          </c:spPr>
          <c:invertIfNegative val="0"/>
          <c:cat>
            <c:strRef>
              <c:f>Sheet1!$I$11:$M$11</c:f>
              <c:strCache>
                <c:ptCount val="5"/>
                <c:pt idx="0">
                  <c:v>Strongly agree</c:v>
                </c:pt>
                <c:pt idx="1">
                  <c:v>Agree</c:v>
                </c:pt>
                <c:pt idx="2">
                  <c:v>Neither agree nor disagree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Sheet1!$I$12:$M$12</c:f>
              <c:numCache>
                <c:formatCode>0.0</c:formatCode>
                <c:ptCount val="5"/>
                <c:pt idx="0">
                  <c:v>6.024096385542169</c:v>
                </c:pt>
                <c:pt idx="1">
                  <c:v>39.75903614457831</c:v>
                </c:pt>
                <c:pt idx="2">
                  <c:v>26.506024096385541</c:v>
                </c:pt>
                <c:pt idx="3">
                  <c:v>18.072289156626507</c:v>
                </c:pt>
                <c:pt idx="4">
                  <c:v>9.6385542168674707</c:v>
                </c:pt>
              </c:numCache>
            </c:numRef>
          </c:val>
        </c:ser>
        <c:ser>
          <c:idx val="1"/>
          <c:order val="1"/>
          <c:tx>
            <c:strRef>
              <c:f>Sheet1!$H$13</c:f>
              <c:strCache>
                <c:ptCount val="1"/>
                <c:pt idx="0">
                  <c:v>HEIs</c:v>
                </c:pt>
              </c:strCache>
            </c:strRef>
          </c:tx>
          <c:spPr>
            <a:solidFill>
              <a:srgbClr val="FF9F19"/>
            </a:solidFill>
            <a:ln>
              <a:noFill/>
            </a:ln>
            <a:effectLst/>
          </c:spPr>
          <c:invertIfNegative val="0"/>
          <c:cat>
            <c:strRef>
              <c:f>Sheet1!$I$11:$M$11</c:f>
              <c:strCache>
                <c:ptCount val="5"/>
                <c:pt idx="0">
                  <c:v>Strongly agree</c:v>
                </c:pt>
                <c:pt idx="1">
                  <c:v>Agree</c:v>
                </c:pt>
                <c:pt idx="2">
                  <c:v>Neither agree nor disagree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Sheet1!$I$13:$M$13</c:f>
              <c:numCache>
                <c:formatCode>0.0</c:formatCode>
                <c:ptCount val="5"/>
                <c:pt idx="0">
                  <c:v>4</c:v>
                </c:pt>
                <c:pt idx="1">
                  <c:v>29.6</c:v>
                </c:pt>
                <c:pt idx="2">
                  <c:v>32.799999999999997</c:v>
                </c:pt>
                <c:pt idx="3">
                  <c:v>20</c:v>
                </c:pt>
                <c:pt idx="4">
                  <c:v>13.6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0356768"/>
        <c:axId val="290357160"/>
      </c:barChart>
      <c:catAx>
        <c:axId val="290356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0357160"/>
        <c:crosses val="autoZero"/>
        <c:auto val="1"/>
        <c:lblAlgn val="ctr"/>
        <c:lblOffset val="100"/>
        <c:noMultiLvlLbl val="0"/>
      </c:catAx>
      <c:valAx>
        <c:axId val="290357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0356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EA7E5B-73E5-4648-9AF3-A91278FED88D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5A200A0-6CBF-46A6-9C18-66F88B10C22E}">
      <dgm:prSet phldrT="[Text]"/>
      <dgm:spPr>
        <a:solidFill>
          <a:srgbClr val="4D738A"/>
        </a:solidFill>
      </dgm:spPr>
      <dgm:t>
        <a:bodyPr/>
        <a:lstStyle/>
        <a:p>
          <a:r>
            <a:rPr lang="en-GB" dirty="0" smtClean="0"/>
            <a:t>Determine where any request to remove min. of one output is required, apply reduction of one </a:t>
          </a:r>
          <a:endParaRPr lang="en-GB" dirty="0"/>
        </a:p>
      </dgm:t>
    </dgm:pt>
    <dgm:pt modelId="{7CDEC301-2A5F-4170-A0D0-27C8CE9900C5}" type="parTrans" cxnId="{027CCF83-8C06-40AB-89CD-636FBD0E847B}">
      <dgm:prSet/>
      <dgm:spPr/>
      <dgm:t>
        <a:bodyPr/>
        <a:lstStyle/>
        <a:p>
          <a:endParaRPr lang="en-GB"/>
        </a:p>
      </dgm:t>
    </dgm:pt>
    <dgm:pt modelId="{250E7578-27BB-4B72-AE9C-1B9A2A7FF0A9}" type="sibTrans" cxnId="{027CCF83-8C06-40AB-89CD-636FBD0E847B}">
      <dgm:prSet/>
      <dgm:spPr/>
      <dgm:t>
        <a:bodyPr/>
        <a:lstStyle/>
        <a:p>
          <a:endParaRPr lang="en-GB"/>
        </a:p>
      </dgm:t>
    </dgm:pt>
    <dgm:pt modelId="{7DCF85C6-63D2-4120-ABB4-6605C0F8605F}">
      <dgm:prSet phldrT="[Text]"/>
      <dgm:spPr>
        <a:solidFill>
          <a:srgbClr val="4D738A"/>
        </a:solidFill>
      </dgm:spPr>
      <dgm:t>
        <a:bodyPr/>
        <a:lstStyle/>
        <a:p>
          <a:r>
            <a:rPr lang="en-GB" dirty="0" smtClean="0"/>
            <a:t>Determine reductions applying to individual staff (up to 1.5) and sum these across unit</a:t>
          </a:r>
          <a:endParaRPr lang="en-GB" dirty="0"/>
        </a:p>
      </dgm:t>
    </dgm:pt>
    <dgm:pt modelId="{256AF56F-9E8D-4434-AA5B-E7E870888E52}" type="parTrans" cxnId="{1DD02320-E350-4DE2-8D39-A25DA86F07F8}">
      <dgm:prSet/>
      <dgm:spPr/>
      <dgm:t>
        <a:bodyPr/>
        <a:lstStyle/>
        <a:p>
          <a:endParaRPr lang="en-GB"/>
        </a:p>
      </dgm:t>
    </dgm:pt>
    <dgm:pt modelId="{4CCAB5AB-009D-42A4-9F74-5EB822EEF764}" type="sibTrans" cxnId="{1DD02320-E350-4DE2-8D39-A25DA86F07F8}">
      <dgm:prSet/>
      <dgm:spPr/>
      <dgm:t>
        <a:bodyPr/>
        <a:lstStyle/>
        <a:p>
          <a:endParaRPr lang="en-GB"/>
        </a:p>
      </dgm:t>
    </dgm:pt>
    <dgm:pt modelId="{6586EE92-66E5-4C05-BAC0-04004D90DB64}">
      <dgm:prSet/>
      <dgm:spPr>
        <a:solidFill>
          <a:srgbClr val="4D738A"/>
        </a:solidFill>
      </dgm:spPr>
      <dgm:t>
        <a:bodyPr/>
        <a:lstStyle/>
        <a:p>
          <a:r>
            <a:rPr lang="en-GB" dirty="0" smtClean="0"/>
            <a:t>Add reductions from step one and apply rounding to give total for reduction</a:t>
          </a:r>
          <a:endParaRPr lang="en-GB" dirty="0"/>
        </a:p>
      </dgm:t>
    </dgm:pt>
    <dgm:pt modelId="{BEFFEEC2-5B23-4E05-81C6-C6E0E02938D5}" type="parTrans" cxnId="{05DC5ECB-AF61-46F5-9686-7391C1E66298}">
      <dgm:prSet/>
      <dgm:spPr/>
      <dgm:t>
        <a:bodyPr/>
        <a:lstStyle/>
        <a:p>
          <a:endParaRPr lang="en-GB"/>
        </a:p>
      </dgm:t>
    </dgm:pt>
    <dgm:pt modelId="{2EDCAEBC-8316-4C2A-82EE-2EA9029C3775}" type="sibTrans" cxnId="{05DC5ECB-AF61-46F5-9686-7391C1E66298}">
      <dgm:prSet/>
      <dgm:spPr/>
      <dgm:t>
        <a:bodyPr/>
        <a:lstStyle/>
        <a:p>
          <a:endParaRPr lang="en-GB"/>
        </a:p>
      </dgm:t>
    </dgm:pt>
    <dgm:pt modelId="{05A2BEDB-EE9A-4E8C-97CB-4244648D2D32}">
      <dgm:prSet/>
      <dgm:spPr>
        <a:solidFill>
          <a:srgbClr val="4D738A"/>
        </a:solidFill>
      </dgm:spPr>
      <dgm:t>
        <a:bodyPr/>
        <a:lstStyle/>
        <a:p>
          <a:r>
            <a:rPr lang="en-GB" dirty="0" smtClean="0"/>
            <a:t>Ensure request does not reduce output pool below required min of one</a:t>
          </a:r>
          <a:endParaRPr lang="en-GB" dirty="0"/>
        </a:p>
      </dgm:t>
    </dgm:pt>
    <dgm:pt modelId="{366C0D4A-6EE2-4BED-A5FB-748085C1ADB9}" type="parTrans" cxnId="{F9DCB678-82F5-4D70-804F-56A2CC639950}">
      <dgm:prSet/>
      <dgm:spPr/>
      <dgm:t>
        <a:bodyPr/>
        <a:lstStyle/>
        <a:p>
          <a:endParaRPr lang="en-GB"/>
        </a:p>
      </dgm:t>
    </dgm:pt>
    <dgm:pt modelId="{5B121A5F-E0D3-4380-B795-1E72B12E77D6}" type="sibTrans" cxnId="{F9DCB678-82F5-4D70-804F-56A2CC639950}">
      <dgm:prSet/>
      <dgm:spPr/>
      <dgm:t>
        <a:bodyPr/>
        <a:lstStyle/>
        <a:p>
          <a:endParaRPr lang="en-GB"/>
        </a:p>
      </dgm:t>
    </dgm:pt>
    <dgm:pt modelId="{F06D09F4-3AE2-4699-B243-42355E442E1E}" type="pres">
      <dgm:prSet presAssocID="{7DEA7E5B-73E5-4648-9AF3-A91278FED88D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DDF6ACC-9738-4228-AF39-4EAA35814D74}" type="pres">
      <dgm:prSet presAssocID="{7DEA7E5B-73E5-4648-9AF3-A91278FED88D}" presName="dummyMaxCanvas" presStyleCnt="0">
        <dgm:presLayoutVars/>
      </dgm:prSet>
      <dgm:spPr/>
    </dgm:pt>
    <dgm:pt modelId="{0D3B7291-7211-4A1C-9166-4D563E84D9B2}" type="pres">
      <dgm:prSet presAssocID="{7DEA7E5B-73E5-4648-9AF3-A91278FED88D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C201D2D-B51B-4487-83D5-2A60581B0357}" type="pres">
      <dgm:prSet presAssocID="{7DEA7E5B-73E5-4648-9AF3-A91278FED88D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1E7ECAD-5F34-4D70-9988-D7F1FD0F311A}" type="pres">
      <dgm:prSet presAssocID="{7DEA7E5B-73E5-4648-9AF3-A91278FED88D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7BF287E-1091-4433-9913-BF87BE3F78C2}" type="pres">
      <dgm:prSet presAssocID="{7DEA7E5B-73E5-4648-9AF3-A91278FED88D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11F6EEE-9D5D-4A51-B800-A1D510B83084}" type="pres">
      <dgm:prSet presAssocID="{7DEA7E5B-73E5-4648-9AF3-A91278FED88D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5299256-B7D0-4CA5-8DDA-9EE3F5E8BFCC}" type="pres">
      <dgm:prSet presAssocID="{7DEA7E5B-73E5-4648-9AF3-A91278FED88D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8B00704-7698-411E-9226-2615D03E9A61}" type="pres">
      <dgm:prSet presAssocID="{7DEA7E5B-73E5-4648-9AF3-A91278FED88D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EEA9323-A148-4E36-B568-6BB3E1F16BD9}" type="pres">
      <dgm:prSet presAssocID="{7DEA7E5B-73E5-4648-9AF3-A91278FED88D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65C640-3C41-4DD0-9163-0A7340503B4D}" type="pres">
      <dgm:prSet presAssocID="{7DEA7E5B-73E5-4648-9AF3-A91278FED88D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654F523-5322-429C-8416-328518AFF98F}" type="pres">
      <dgm:prSet presAssocID="{7DEA7E5B-73E5-4648-9AF3-A91278FED88D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835205D-6B57-499E-8644-506AD66E3F91}" type="pres">
      <dgm:prSet presAssocID="{7DEA7E5B-73E5-4648-9AF3-A91278FED88D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DD02320-E350-4DE2-8D39-A25DA86F07F8}" srcId="{7DEA7E5B-73E5-4648-9AF3-A91278FED88D}" destId="{7DCF85C6-63D2-4120-ABB4-6605C0F8605F}" srcOrd="1" destOrd="0" parTransId="{256AF56F-9E8D-4434-AA5B-E7E870888E52}" sibTransId="{4CCAB5AB-009D-42A4-9F74-5EB822EEF764}"/>
    <dgm:cxn modelId="{AE879E92-181B-46CB-A236-C254817CEA86}" type="presOf" srcId="{6586EE92-66E5-4C05-BAC0-04004D90DB64}" destId="{9654F523-5322-429C-8416-328518AFF98F}" srcOrd="1" destOrd="0" presId="urn:microsoft.com/office/officeart/2005/8/layout/vProcess5"/>
    <dgm:cxn modelId="{18039948-BBB3-42DE-A634-E83D4002E1BC}" type="presOf" srcId="{45A200A0-6CBF-46A6-9C18-66F88B10C22E}" destId="{8EEA9323-A148-4E36-B568-6BB3E1F16BD9}" srcOrd="1" destOrd="0" presId="urn:microsoft.com/office/officeart/2005/8/layout/vProcess5"/>
    <dgm:cxn modelId="{F9DCB678-82F5-4D70-804F-56A2CC639950}" srcId="{7DEA7E5B-73E5-4648-9AF3-A91278FED88D}" destId="{05A2BEDB-EE9A-4E8C-97CB-4244648D2D32}" srcOrd="3" destOrd="0" parTransId="{366C0D4A-6EE2-4BED-A5FB-748085C1ADB9}" sibTransId="{5B121A5F-E0D3-4380-B795-1E72B12E77D6}"/>
    <dgm:cxn modelId="{2D596409-9D6B-4567-B713-89CC6EAC9F5B}" type="presOf" srcId="{250E7578-27BB-4B72-AE9C-1B9A2A7FF0A9}" destId="{611F6EEE-9D5D-4A51-B800-A1D510B83084}" srcOrd="0" destOrd="0" presId="urn:microsoft.com/office/officeart/2005/8/layout/vProcess5"/>
    <dgm:cxn modelId="{76397A79-E2E5-4CC8-AFB3-D40902B0E826}" type="presOf" srcId="{4CCAB5AB-009D-42A4-9F74-5EB822EEF764}" destId="{15299256-B7D0-4CA5-8DDA-9EE3F5E8BFCC}" srcOrd="0" destOrd="0" presId="urn:microsoft.com/office/officeart/2005/8/layout/vProcess5"/>
    <dgm:cxn modelId="{261544A3-D421-4406-9D1C-4255446952E5}" type="presOf" srcId="{7DCF85C6-63D2-4120-ABB4-6605C0F8605F}" destId="{C565C640-3C41-4DD0-9163-0A7340503B4D}" srcOrd="1" destOrd="0" presId="urn:microsoft.com/office/officeart/2005/8/layout/vProcess5"/>
    <dgm:cxn modelId="{027CCF83-8C06-40AB-89CD-636FBD0E847B}" srcId="{7DEA7E5B-73E5-4648-9AF3-A91278FED88D}" destId="{45A200A0-6CBF-46A6-9C18-66F88B10C22E}" srcOrd="0" destOrd="0" parTransId="{7CDEC301-2A5F-4170-A0D0-27C8CE9900C5}" sibTransId="{250E7578-27BB-4B72-AE9C-1B9A2A7FF0A9}"/>
    <dgm:cxn modelId="{0BCC7789-42D4-4433-A195-8AB6BFA54693}" type="presOf" srcId="{7DEA7E5B-73E5-4648-9AF3-A91278FED88D}" destId="{F06D09F4-3AE2-4699-B243-42355E442E1E}" srcOrd="0" destOrd="0" presId="urn:microsoft.com/office/officeart/2005/8/layout/vProcess5"/>
    <dgm:cxn modelId="{5A68ACF3-C7AE-402E-917B-E9F0500687D8}" type="presOf" srcId="{7DCF85C6-63D2-4120-ABB4-6605C0F8605F}" destId="{8C201D2D-B51B-4487-83D5-2A60581B0357}" srcOrd="0" destOrd="0" presId="urn:microsoft.com/office/officeart/2005/8/layout/vProcess5"/>
    <dgm:cxn modelId="{6C5447E1-F7FF-4670-A869-6D721B3060BE}" type="presOf" srcId="{05A2BEDB-EE9A-4E8C-97CB-4244648D2D32}" destId="{F7BF287E-1091-4433-9913-BF87BE3F78C2}" srcOrd="0" destOrd="0" presId="urn:microsoft.com/office/officeart/2005/8/layout/vProcess5"/>
    <dgm:cxn modelId="{FA9C11EC-FC8A-4734-B66D-E123659514BA}" type="presOf" srcId="{2EDCAEBC-8316-4C2A-82EE-2EA9029C3775}" destId="{88B00704-7698-411E-9226-2615D03E9A61}" srcOrd="0" destOrd="0" presId="urn:microsoft.com/office/officeart/2005/8/layout/vProcess5"/>
    <dgm:cxn modelId="{6E50F70F-4ED7-43AF-A7DC-D3C25855F895}" type="presOf" srcId="{6586EE92-66E5-4C05-BAC0-04004D90DB64}" destId="{B1E7ECAD-5F34-4D70-9988-D7F1FD0F311A}" srcOrd="0" destOrd="0" presId="urn:microsoft.com/office/officeart/2005/8/layout/vProcess5"/>
    <dgm:cxn modelId="{05DC5ECB-AF61-46F5-9686-7391C1E66298}" srcId="{7DEA7E5B-73E5-4648-9AF3-A91278FED88D}" destId="{6586EE92-66E5-4C05-BAC0-04004D90DB64}" srcOrd="2" destOrd="0" parTransId="{BEFFEEC2-5B23-4E05-81C6-C6E0E02938D5}" sibTransId="{2EDCAEBC-8316-4C2A-82EE-2EA9029C3775}"/>
    <dgm:cxn modelId="{F570AB58-E42E-42CA-9BC1-65969E47EBA3}" type="presOf" srcId="{05A2BEDB-EE9A-4E8C-97CB-4244648D2D32}" destId="{B835205D-6B57-499E-8644-506AD66E3F91}" srcOrd="1" destOrd="0" presId="urn:microsoft.com/office/officeart/2005/8/layout/vProcess5"/>
    <dgm:cxn modelId="{20311C9D-E982-4A90-BFE9-D71FFD197FD6}" type="presOf" srcId="{45A200A0-6CBF-46A6-9C18-66F88B10C22E}" destId="{0D3B7291-7211-4A1C-9166-4D563E84D9B2}" srcOrd="0" destOrd="0" presId="urn:microsoft.com/office/officeart/2005/8/layout/vProcess5"/>
    <dgm:cxn modelId="{044B6F28-9FCD-4A54-8902-1914B5419B1F}" type="presParOf" srcId="{F06D09F4-3AE2-4699-B243-42355E442E1E}" destId="{BDDF6ACC-9738-4228-AF39-4EAA35814D74}" srcOrd="0" destOrd="0" presId="urn:microsoft.com/office/officeart/2005/8/layout/vProcess5"/>
    <dgm:cxn modelId="{783E2F89-592E-4D66-994B-7059894A8CD0}" type="presParOf" srcId="{F06D09F4-3AE2-4699-B243-42355E442E1E}" destId="{0D3B7291-7211-4A1C-9166-4D563E84D9B2}" srcOrd="1" destOrd="0" presId="urn:microsoft.com/office/officeart/2005/8/layout/vProcess5"/>
    <dgm:cxn modelId="{FF69695D-DDF2-477C-B669-11390FD22B40}" type="presParOf" srcId="{F06D09F4-3AE2-4699-B243-42355E442E1E}" destId="{8C201D2D-B51B-4487-83D5-2A60581B0357}" srcOrd="2" destOrd="0" presId="urn:microsoft.com/office/officeart/2005/8/layout/vProcess5"/>
    <dgm:cxn modelId="{32C04D1F-E543-49E4-B7CE-AC1EE9EFCAC7}" type="presParOf" srcId="{F06D09F4-3AE2-4699-B243-42355E442E1E}" destId="{B1E7ECAD-5F34-4D70-9988-D7F1FD0F311A}" srcOrd="3" destOrd="0" presId="urn:microsoft.com/office/officeart/2005/8/layout/vProcess5"/>
    <dgm:cxn modelId="{359B0113-DB05-42B3-9F3B-49D83FF573B8}" type="presParOf" srcId="{F06D09F4-3AE2-4699-B243-42355E442E1E}" destId="{F7BF287E-1091-4433-9913-BF87BE3F78C2}" srcOrd="4" destOrd="0" presId="urn:microsoft.com/office/officeart/2005/8/layout/vProcess5"/>
    <dgm:cxn modelId="{899DF8C5-D1DD-4566-AE0D-5B3B9A50E24F}" type="presParOf" srcId="{F06D09F4-3AE2-4699-B243-42355E442E1E}" destId="{611F6EEE-9D5D-4A51-B800-A1D510B83084}" srcOrd="5" destOrd="0" presId="urn:microsoft.com/office/officeart/2005/8/layout/vProcess5"/>
    <dgm:cxn modelId="{99D04F3C-B4D4-4632-B0DA-F20D41291AEB}" type="presParOf" srcId="{F06D09F4-3AE2-4699-B243-42355E442E1E}" destId="{15299256-B7D0-4CA5-8DDA-9EE3F5E8BFCC}" srcOrd="6" destOrd="0" presId="urn:microsoft.com/office/officeart/2005/8/layout/vProcess5"/>
    <dgm:cxn modelId="{3197FE92-638A-46D5-84EE-5A9715351921}" type="presParOf" srcId="{F06D09F4-3AE2-4699-B243-42355E442E1E}" destId="{88B00704-7698-411E-9226-2615D03E9A61}" srcOrd="7" destOrd="0" presId="urn:microsoft.com/office/officeart/2005/8/layout/vProcess5"/>
    <dgm:cxn modelId="{07460C5A-92F5-44AC-9696-048173448D5D}" type="presParOf" srcId="{F06D09F4-3AE2-4699-B243-42355E442E1E}" destId="{8EEA9323-A148-4E36-B568-6BB3E1F16BD9}" srcOrd="8" destOrd="0" presId="urn:microsoft.com/office/officeart/2005/8/layout/vProcess5"/>
    <dgm:cxn modelId="{3D7AAA3B-E3DA-4B9C-A2DE-F53EEF597322}" type="presParOf" srcId="{F06D09F4-3AE2-4699-B243-42355E442E1E}" destId="{C565C640-3C41-4DD0-9163-0A7340503B4D}" srcOrd="9" destOrd="0" presId="urn:microsoft.com/office/officeart/2005/8/layout/vProcess5"/>
    <dgm:cxn modelId="{AB6C9885-1541-448D-9AA4-FFC6B9D04AC0}" type="presParOf" srcId="{F06D09F4-3AE2-4699-B243-42355E442E1E}" destId="{9654F523-5322-429C-8416-328518AFF98F}" srcOrd="10" destOrd="0" presId="urn:microsoft.com/office/officeart/2005/8/layout/vProcess5"/>
    <dgm:cxn modelId="{97E90DBB-4929-4350-9FF2-AB87BBA915BB}" type="presParOf" srcId="{F06D09F4-3AE2-4699-B243-42355E442E1E}" destId="{B835205D-6B57-499E-8644-506AD66E3F91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8FB88D-3887-4159-ADDA-D7DFEB1DF80F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A3A3169-3AFA-4983-B1DA-D479A78EFEA6}">
      <dgm:prSet phldrT="[Text]"/>
      <dgm:spPr>
        <a:solidFill>
          <a:srgbClr val="4D738A"/>
        </a:solidFill>
      </dgm:spPr>
      <dgm:t>
        <a:bodyPr/>
        <a:lstStyle/>
        <a:p>
          <a:r>
            <a:rPr lang="en-GB" smtClean="0"/>
            <a:t>61 </a:t>
          </a:r>
          <a:r>
            <a:rPr lang="en-GB" dirty="0" smtClean="0"/>
            <a:t>outputs </a:t>
          </a:r>
          <a:endParaRPr lang="en-GB" dirty="0"/>
        </a:p>
      </dgm:t>
    </dgm:pt>
    <dgm:pt modelId="{330878C8-8909-4A16-8AD9-4B8F808A3E05}" type="parTrans" cxnId="{A70A1AD4-2A2C-4656-B763-667A7836F7C5}">
      <dgm:prSet/>
      <dgm:spPr/>
      <dgm:t>
        <a:bodyPr/>
        <a:lstStyle/>
        <a:p>
          <a:endParaRPr lang="en-GB"/>
        </a:p>
      </dgm:t>
    </dgm:pt>
    <dgm:pt modelId="{B16ABC07-5F25-4232-A41A-4C3BFF6220A2}" type="sibTrans" cxnId="{A70A1AD4-2A2C-4656-B763-667A7836F7C5}">
      <dgm:prSet/>
      <dgm:spPr>
        <a:solidFill>
          <a:srgbClr val="D8E2EE"/>
        </a:solidFill>
      </dgm:spPr>
      <dgm:t>
        <a:bodyPr/>
        <a:lstStyle/>
        <a:p>
          <a:endParaRPr lang="en-GB"/>
        </a:p>
      </dgm:t>
    </dgm:pt>
    <dgm:pt modelId="{0968D258-471A-43EC-89AA-A54ACE8E83BD}">
      <dgm:prSet phldrT="[Text]" custT="1"/>
      <dgm:spPr>
        <a:ln>
          <a:solidFill>
            <a:srgbClr val="4D738A"/>
          </a:solidFill>
        </a:ln>
      </dgm:spPr>
      <dgm:t>
        <a:bodyPr/>
        <a:lstStyle/>
        <a:p>
          <a:r>
            <a:rPr lang="en-GB" sz="1600" dirty="0" smtClean="0"/>
            <a:t>Unit of 32 staff</a:t>
          </a:r>
          <a:endParaRPr lang="en-GB" sz="1600" dirty="0"/>
        </a:p>
      </dgm:t>
    </dgm:pt>
    <dgm:pt modelId="{08C73541-CF99-47DF-A308-6691B6647990}" type="parTrans" cxnId="{D2C735F7-49E5-486E-B7D6-1B88D538A456}">
      <dgm:prSet/>
      <dgm:spPr/>
      <dgm:t>
        <a:bodyPr/>
        <a:lstStyle/>
        <a:p>
          <a:endParaRPr lang="en-GB"/>
        </a:p>
      </dgm:t>
    </dgm:pt>
    <dgm:pt modelId="{BA2B417D-D0FE-4185-B415-F7D28914C880}" type="sibTrans" cxnId="{D2C735F7-49E5-486E-B7D6-1B88D538A456}">
      <dgm:prSet/>
      <dgm:spPr/>
      <dgm:t>
        <a:bodyPr/>
        <a:lstStyle/>
        <a:p>
          <a:endParaRPr lang="en-GB"/>
        </a:p>
      </dgm:t>
    </dgm:pt>
    <dgm:pt modelId="{38E7CD4C-6ACF-4613-99EC-F22768F4C61A}">
      <dgm:prSet phldrT="[Text]"/>
      <dgm:spPr>
        <a:solidFill>
          <a:srgbClr val="4D738A"/>
        </a:solidFill>
      </dgm:spPr>
      <dgm:t>
        <a:bodyPr/>
        <a:lstStyle/>
        <a:p>
          <a:r>
            <a:rPr lang="en-GB" dirty="0" smtClean="0"/>
            <a:t>Reduction = 3</a:t>
          </a:r>
          <a:endParaRPr lang="en-GB" dirty="0"/>
        </a:p>
      </dgm:t>
    </dgm:pt>
    <dgm:pt modelId="{F2DFCCE0-5725-4C36-A35B-C6ADDEBDA87A}" type="parTrans" cxnId="{2A5794F5-1A20-4B85-84EF-D238DDE74620}">
      <dgm:prSet/>
      <dgm:spPr/>
      <dgm:t>
        <a:bodyPr/>
        <a:lstStyle/>
        <a:p>
          <a:endParaRPr lang="en-GB"/>
        </a:p>
      </dgm:t>
    </dgm:pt>
    <dgm:pt modelId="{4699C786-C113-467B-834C-73189136AC4E}" type="sibTrans" cxnId="{2A5794F5-1A20-4B85-84EF-D238DDE74620}">
      <dgm:prSet/>
      <dgm:spPr>
        <a:solidFill>
          <a:srgbClr val="D8E2EE"/>
        </a:solidFill>
      </dgm:spPr>
      <dgm:t>
        <a:bodyPr/>
        <a:lstStyle/>
        <a:p>
          <a:endParaRPr lang="en-GB"/>
        </a:p>
      </dgm:t>
    </dgm:pt>
    <dgm:pt modelId="{F8127F8A-783B-4C57-822E-974C9593E965}">
      <dgm:prSet phldrT="[Text]" custT="1"/>
      <dgm:spPr>
        <a:ln>
          <a:solidFill>
            <a:srgbClr val="4D738A"/>
          </a:solidFill>
        </a:ln>
      </dgm:spPr>
      <dgm:t>
        <a:bodyPr/>
        <a:lstStyle/>
        <a:p>
          <a:r>
            <a:rPr lang="en-GB" sz="1600" dirty="0" smtClean="0"/>
            <a:t>3 </a:t>
          </a:r>
          <a:r>
            <a:rPr lang="en-GB" sz="1600" dirty="0" err="1" smtClean="0"/>
            <a:t>individs</a:t>
          </a:r>
          <a:r>
            <a:rPr lang="en-GB" sz="1600" dirty="0" smtClean="0"/>
            <a:t> with 46+ months circs and no outputs</a:t>
          </a:r>
          <a:endParaRPr lang="en-GB" sz="1600" dirty="0"/>
        </a:p>
      </dgm:t>
    </dgm:pt>
    <dgm:pt modelId="{CAE53A03-6CBD-4FC5-9AFE-43480EFC7759}" type="parTrans" cxnId="{DD140F33-E925-45C8-921E-AFFB6F8F7727}">
      <dgm:prSet/>
      <dgm:spPr/>
      <dgm:t>
        <a:bodyPr/>
        <a:lstStyle/>
        <a:p>
          <a:endParaRPr lang="en-GB"/>
        </a:p>
      </dgm:t>
    </dgm:pt>
    <dgm:pt modelId="{FCF31701-29DF-4194-88A3-ACC6C38647A4}" type="sibTrans" cxnId="{DD140F33-E925-45C8-921E-AFFB6F8F7727}">
      <dgm:prSet/>
      <dgm:spPr/>
      <dgm:t>
        <a:bodyPr/>
        <a:lstStyle/>
        <a:p>
          <a:endParaRPr lang="en-GB"/>
        </a:p>
      </dgm:t>
    </dgm:pt>
    <dgm:pt modelId="{AFA665D9-84E6-472C-8557-E4DF8059349D}">
      <dgm:prSet phldrT="[Text]"/>
      <dgm:spPr>
        <a:solidFill>
          <a:srgbClr val="4D738A"/>
        </a:solidFill>
      </dgm:spPr>
      <dgm:t>
        <a:bodyPr/>
        <a:lstStyle/>
        <a:p>
          <a:r>
            <a:rPr lang="en-GB" dirty="0" smtClean="0"/>
            <a:t>Unit reduction = 6.5</a:t>
          </a:r>
        </a:p>
        <a:p>
          <a:r>
            <a:rPr lang="en-GB" dirty="0" smtClean="0"/>
            <a:t>Total reduction = 9.5</a:t>
          </a:r>
        </a:p>
        <a:p>
          <a:r>
            <a:rPr lang="en-GB" dirty="0" smtClean="0"/>
            <a:t>Rounding = 10</a:t>
          </a:r>
          <a:endParaRPr lang="en-GB" dirty="0"/>
        </a:p>
      </dgm:t>
    </dgm:pt>
    <dgm:pt modelId="{4627BD18-8915-40E6-B8CA-FA26C87C2719}" type="parTrans" cxnId="{7CC9A17A-4309-4C71-884F-3AB2DB5EF645}">
      <dgm:prSet/>
      <dgm:spPr/>
      <dgm:t>
        <a:bodyPr/>
        <a:lstStyle/>
        <a:p>
          <a:endParaRPr lang="en-GB"/>
        </a:p>
      </dgm:t>
    </dgm:pt>
    <dgm:pt modelId="{C9E2A63F-D03A-4685-BDBE-6AEDE55F6DDA}" type="sibTrans" cxnId="{7CC9A17A-4309-4C71-884F-3AB2DB5EF645}">
      <dgm:prSet/>
      <dgm:spPr>
        <a:solidFill>
          <a:srgbClr val="D8E2EE"/>
        </a:solidFill>
      </dgm:spPr>
      <dgm:t>
        <a:bodyPr/>
        <a:lstStyle/>
        <a:p>
          <a:endParaRPr lang="en-GB"/>
        </a:p>
      </dgm:t>
    </dgm:pt>
    <dgm:pt modelId="{7B9982D5-29C8-4846-8541-83820592BA34}">
      <dgm:prSet phldrT="[Text]" custT="1"/>
      <dgm:spPr>
        <a:ln>
          <a:solidFill>
            <a:srgbClr val="4D738A"/>
          </a:solidFill>
        </a:ln>
      </dgm:spPr>
      <dgm:t>
        <a:bodyPr/>
        <a:lstStyle/>
        <a:p>
          <a:r>
            <a:rPr lang="en-GB" sz="1600" dirty="0" smtClean="0"/>
            <a:t>3 x circs equating to 46+ months = 4.5</a:t>
          </a:r>
          <a:endParaRPr lang="en-GB" sz="1600" dirty="0"/>
        </a:p>
      </dgm:t>
    </dgm:pt>
    <dgm:pt modelId="{73A5D52E-7C84-4542-94A6-B180C1E5B627}" type="parTrans" cxnId="{F56BD44F-C382-42A0-BB88-941336D4BA85}">
      <dgm:prSet/>
      <dgm:spPr/>
      <dgm:t>
        <a:bodyPr/>
        <a:lstStyle/>
        <a:p>
          <a:endParaRPr lang="en-GB"/>
        </a:p>
      </dgm:t>
    </dgm:pt>
    <dgm:pt modelId="{C9CE3E9D-7249-4EC6-A95C-42BC58DC037E}" type="sibTrans" cxnId="{F56BD44F-C382-42A0-BB88-941336D4BA85}">
      <dgm:prSet/>
      <dgm:spPr/>
      <dgm:t>
        <a:bodyPr/>
        <a:lstStyle/>
        <a:p>
          <a:endParaRPr lang="en-GB"/>
        </a:p>
      </dgm:t>
    </dgm:pt>
    <dgm:pt modelId="{6106F21E-BB39-4149-BDD2-C2C06254D665}">
      <dgm:prSet phldrT="[Text]" custT="1"/>
      <dgm:spPr>
        <a:ln>
          <a:solidFill>
            <a:srgbClr val="4D738A"/>
          </a:solidFill>
        </a:ln>
      </dgm:spPr>
      <dgm:t>
        <a:bodyPr/>
        <a:lstStyle/>
        <a:p>
          <a:r>
            <a:rPr lang="en-GB" sz="1600" dirty="0" smtClean="0"/>
            <a:t>24.3 FTE</a:t>
          </a:r>
          <a:endParaRPr lang="en-GB" sz="1600" dirty="0"/>
        </a:p>
      </dgm:t>
    </dgm:pt>
    <dgm:pt modelId="{44F25C34-4543-4AD4-B17E-1E37E4E86580}" type="parTrans" cxnId="{3F778858-EC02-420D-8D2E-ABE6278248FF}">
      <dgm:prSet/>
      <dgm:spPr/>
      <dgm:t>
        <a:bodyPr/>
        <a:lstStyle/>
        <a:p>
          <a:endParaRPr lang="en-GB"/>
        </a:p>
      </dgm:t>
    </dgm:pt>
    <dgm:pt modelId="{D23F50D0-2672-40AC-8F6C-B35697FA1BAB}" type="sibTrans" cxnId="{3F778858-EC02-420D-8D2E-ABE6278248FF}">
      <dgm:prSet/>
      <dgm:spPr/>
      <dgm:t>
        <a:bodyPr/>
        <a:lstStyle/>
        <a:p>
          <a:endParaRPr lang="en-GB"/>
        </a:p>
      </dgm:t>
    </dgm:pt>
    <dgm:pt modelId="{F17CA496-EE73-4D9E-90B4-60C139BF4F29}">
      <dgm:prSet/>
      <dgm:spPr>
        <a:solidFill>
          <a:srgbClr val="4D738A"/>
        </a:solidFill>
      </dgm:spPr>
      <dgm:t>
        <a:bodyPr/>
        <a:lstStyle/>
        <a:p>
          <a:r>
            <a:rPr lang="en-GB" dirty="0" smtClean="0"/>
            <a:t>51 outputs</a:t>
          </a:r>
          <a:endParaRPr lang="en-GB" dirty="0"/>
        </a:p>
      </dgm:t>
    </dgm:pt>
    <dgm:pt modelId="{151D1F2A-7BAC-4939-9799-05408FB8D4EB}" type="parTrans" cxnId="{F7EF2326-8E24-40D6-B5EF-5705A54A811D}">
      <dgm:prSet/>
      <dgm:spPr/>
      <dgm:t>
        <a:bodyPr/>
        <a:lstStyle/>
        <a:p>
          <a:endParaRPr lang="en-GB"/>
        </a:p>
      </dgm:t>
    </dgm:pt>
    <dgm:pt modelId="{ED07FB74-8CD8-4D65-A749-230C5B5312E1}" type="sibTrans" cxnId="{F7EF2326-8E24-40D6-B5EF-5705A54A811D}">
      <dgm:prSet/>
      <dgm:spPr/>
      <dgm:t>
        <a:bodyPr/>
        <a:lstStyle/>
        <a:p>
          <a:endParaRPr lang="en-GB"/>
        </a:p>
      </dgm:t>
    </dgm:pt>
    <dgm:pt modelId="{D57CF13F-96D6-4234-A404-1A8D617DDFD3}">
      <dgm:prSet/>
      <dgm:spPr>
        <a:ln>
          <a:solidFill>
            <a:srgbClr val="4D738A"/>
          </a:solidFill>
        </a:ln>
      </dgm:spPr>
      <dgm:t>
        <a:bodyPr/>
        <a:lstStyle/>
        <a:p>
          <a:r>
            <a:rPr lang="en-GB" dirty="0" smtClean="0"/>
            <a:t>Min of 1 required for 29 staff</a:t>
          </a:r>
          <a:endParaRPr lang="en-GB" dirty="0"/>
        </a:p>
      </dgm:t>
    </dgm:pt>
    <dgm:pt modelId="{5613CC65-93E5-4C69-A15E-4129894323AD}" type="parTrans" cxnId="{27AA9901-6E27-4930-8E45-30447B856D4B}">
      <dgm:prSet/>
      <dgm:spPr/>
      <dgm:t>
        <a:bodyPr/>
        <a:lstStyle/>
        <a:p>
          <a:endParaRPr lang="en-GB"/>
        </a:p>
      </dgm:t>
    </dgm:pt>
    <dgm:pt modelId="{F7E7C488-6E35-440D-A7D4-2411D5300E85}" type="sibTrans" cxnId="{27AA9901-6E27-4930-8E45-30447B856D4B}">
      <dgm:prSet/>
      <dgm:spPr/>
      <dgm:t>
        <a:bodyPr/>
        <a:lstStyle/>
        <a:p>
          <a:endParaRPr lang="en-GB"/>
        </a:p>
      </dgm:t>
    </dgm:pt>
    <dgm:pt modelId="{F99A94AD-96C0-4048-94A7-9B1B05FA8B6D}">
      <dgm:prSet/>
      <dgm:spPr>
        <a:ln>
          <a:solidFill>
            <a:srgbClr val="4D738A"/>
          </a:solidFill>
        </a:ln>
      </dgm:spPr>
      <dgm:t>
        <a:bodyPr/>
        <a:lstStyle/>
        <a:p>
          <a:r>
            <a:rPr lang="en-GB" dirty="0" smtClean="0"/>
            <a:t>22 further outputs required</a:t>
          </a:r>
          <a:endParaRPr lang="en-GB" dirty="0"/>
        </a:p>
      </dgm:t>
    </dgm:pt>
    <dgm:pt modelId="{00E29763-1AB2-432C-9D63-D470ACA10B1A}" type="parTrans" cxnId="{68C77ECE-A769-467B-A759-943DC279E9FA}">
      <dgm:prSet/>
      <dgm:spPr/>
      <dgm:t>
        <a:bodyPr/>
        <a:lstStyle/>
        <a:p>
          <a:endParaRPr lang="en-GB"/>
        </a:p>
      </dgm:t>
    </dgm:pt>
    <dgm:pt modelId="{993EC9C8-BCCA-4F83-849B-92A5E731AE76}" type="sibTrans" cxnId="{68C77ECE-A769-467B-A759-943DC279E9FA}">
      <dgm:prSet/>
      <dgm:spPr/>
      <dgm:t>
        <a:bodyPr/>
        <a:lstStyle/>
        <a:p>
          <a:endParaRPr lang="en-GB"/>
        </a:p>
      </dgm:t>
    </dgm:pt>
    <dgm:pt modelId="{BB017A91-5006-481C-A580-9AEC8B523CF4}">
      <dgm:prSet phldrT="[Text]" custT="1"/>
      <dgm:spPr>
        <a:ln>
          <a:solidFill>
            <a:srgbClr val="4D738A"/>
          </a:solidFill>
        </a:ln>
      </dgm:spPr>
      <dgm:t>
        <a:bodyPr/>
        <a:lstStyle/>
        <a:p>
          <a:r>
            <a:rPr lang="en-GB" sz="1600" dirty="0" smtClean="0"/>
            <a:t>Outputs required:</a:t>
          </a:r>
          <a:endParaRPr lang="en-GB" sz="1600" dirty="0"/>
        </a:p>
      </dgm:t>
    </dgm:pt>
    <dgm:pt modelId="{740E5916-7367-4CA2-904D-EA40EDAE2D11}" type="parTrans" cxnId="{825BAAAE-4641-4134-A4A1-862EE7CEA525}">
      <dgm:prSet/>
      <dgm:spPr/>
      <dgm:t>
        <a:bodyPr/>
        <a:lstStyle/>
        <a:p>
          <a:endParaRPr lang="en-GB"/>
        </a:p>
      </dgm:t>
    </dgm:pt>
    <dgm:pt modelId="{60DB9A25-E045-4EBC-8C6D-358FCC2C93B4}" type="sibTrans" cxnId="{825BAAAE-4641-4134-A4A1-862EE7CEA525}">
      <dgm:prSet/>
      <dgm:spPr/>
      <dgm:t>
        <a:bodyPr/>
        <a:lstStyle/>
        <a:p>
          <a:endParaRPr lang="en-GB"/>
        </a:p>
      </dgm:t>
    </dgm:pt>
    <dgm:pt modelId="{F53F29C9-94ED-42CE-9FAE-CD63947AF498}">
      <dgm:prSet phldrT="[Text]" custT="1"/>
      <dgm:spPr>
        <a:ln>
          <a:solidFill>
            <a:srgbClr val="4D738A"/>
          </a:solidFill>
        </a:ln>
      </dgm:spPr>
      <dgm:t>
        <a:bodyPr/>
        <a:lstStyle/>
        <a:p>
          <a:r>
            <a:rPr lang="en-GB" sz="1600" dirty="0" smtClean="0"/>
            <a:t>24.3 x 2.5 = 60.75</a:t>
          </a:r>
          <a:endParaRPr lang="en-GB" sz="1600" dirty="0"/>
        </a:p>
      </dgm:t>
    </dgm:pt>
    <dgm:pt modelId="{F1D54FE2-DA5A-4C88-9A11-6660819DD1D6}" type="parTrans" cxnId="{A0CDD161-2DF2-4EEA-81CE-67B7F57790BE}">
      <dgm:prSet/>
      <dgm:spPr/>
      <dgm:t>
        <a:bodyPr/>
        <a:lstStyle/>
        <a:p>
          <a:endParaRPr lang="en-GB"/>
        </a:p>
      </dgm:t>
    </dgm:pt>
    <dgm:pt modelId="{8B211A16-BD74-4047-9926-AA94A3BAE9D0}" type="sibTrans" cxnId="{A0CDD161-2DF2-4EEA-81CE-67B7F57790BE}">
      <dgm:prSet/>
      <dgm:spPr/>
      <dgm:t>
        <a:bodyPr/>
        <a:lstStyle/>
        <a:p>
          <a:endParaRPr lang="en-GB"/>
        </a:p>
      </dgm:t>
    </dgm:pt>
    <dgm:pt modelId="{C5ECE291-DED3-40EB-80B3-D5B580C9325F}">
      <dgm:prSet phldrT="[Text]" custT="1"/>
      <dgm:spPr>
        <a:ln>
          <a:solidFill>
            <a:srgbClr val="4D738A"/>
          </a:solidFill>
        </a:ln>
      </dgm:spPr>
      <dgm:t>
        <a:bodyPr/>
        <a:lstStyle/>
        <a:p>
          <a:r>
            <a:rPr lang="en-GB" sz="1600" dirty="0" smtClean="0"/>
            <a:t>Rounding</a:t>
          </a:r>
          <a:endParaRPr lang="en-GB" sz="1600" dirty="0"/>
        </a:p>
      </dgm:t>
    </dgm:pt>
    <dgm:pt modelId="{9C6BDAC0-89D2-4520-A8DA-F18B6D72A7F0}" type="parTrans" cxnId="{6A9CC6C5-06CE-4B3B-BBBC-83F1081EBCB9}">
      <dgm:prSet/>
      <dgm:spPr/>
      <dgm:t>
        <a:bodyPr/>
        <a:lstStyle/>
        <a:p>
          <a:endParaRPr lang="en-GB"/>
        </a:p>
      </dgm:t>
    </dgm:pt>
    <dgm:pt modelId="{E592002B-CF7C-4001-90B7-FF46B103EC78}" type="sibTrans" cxnId="{6A9CC6C5-06CE-4B3B-BBBC-83F1081EBCB9}">
      <dgm:prSet/>
      <dgm:spPr/>
      <dgm:t>
        <a:bodyPr/>
        <a:lstStyle/>
        <a:p>
          <a:endParaRPr lang="en-GB"/>
        </a:p>
      </dgm:t>
    </dgm:pt>
    <dgm:pt modelId="{E2B41187-ADE9-499E-ACC5-62A57C58CB57}">
      <dgm:prSet custT="1"/>
      <dgm:spPr/>
      <dgm:t>
        <a:bodyPr/>
        <a:lstStyle/>
        <a:p>
          <a:r>
            <a:rPr lang="en-GB" sz="1600" dirty="0" smtClean="0"/>
            <a:t>Request removal of min of 1</a:t>
          </a:r>
          <a:endParaRPr lang="en-GB" sz="1600" dirty="0"/>
        </a:p>
      </dgm:t>
    </dgm:pt>
    <dgm:pt modelId="{E2481668-89D7-421B-9CAD-1238916599D3}" type="parTrans" cxnId="{7665CE38-E1EB-48FF-A5DF-D8D787DDF7F6}">
      <dgm:prSet/>
      <dgm:spPr/>
      <dgm:t>
        <a:bodyPr/>
        <a:lstStyle/>
        <a:p>
          <a:endParaRPr lang="en-GB"/>
        </a:p>
      </dgm:t>
    </dgm:pt>
    <dgm:pt modelId="{E5654E4C-1ED7-4908-A235-68CBEE90E102}" type="sibTrans" cxnId="{7665CE38-E1EB-48FF-A5DF-D8D787DDF7F6}">
      <dgm:prSet/>
      <dgm:spPr/>
      <dgm:t>
        <a:bodyPr/>
        <a:lstStyle/>
        <a:p>
          <a:endParaRPr lang="en-GB"/>
        </a:p>
      </dgm:t>
    </dgm:pt>
    <dgm:pt modelId="{2C101466-1B44-4273-B774-3F864D62CB6A}">
      <dgm:prSet custT="1"/>
      <dgm:spPr/>
      <dgm:t>
        <a:bodyPr/>
        <a:lstStyle/>
        <a:p>
          <a:r>
            <a:rPr lang="en-GB" sz="1600" dirty="0" smtClean="0"/>
            <a:t>2 x 1 family leave period = 1</a:t>
          </a:r>
          <a:endParaRPr lang="en-GB" sz="1600" dirty="0"/>
        </a:p>
      </dgm:t>
    </dgm:pt>
    <dgm:pt modelId="{C14F26D6-03D6-4DF6-9448-ED0F8E6A6C30}" type="parTrans" cxnId="{2B25A70C-4BF8-4194-85C8-48DFFC68F7B8}">
      <dgm:prSet/>
      <dgm:spPr/>
      <dgm:t>
        <a:bodyPr/>
        <a:lstStyle/>
        <a:p>
          <a:endParaRPr lang="en-GB"/>
        </a:p>
      </dgm:t>
    </dgm:pt>
    <dgm:pt modelId="{F663E57A-534E-4F12-A8E0-063B66348CBD}" type="sibTrans" cxnId="{2B25A70C-4BF8-4194-85C8-48DFFC68F7B8}">
      <dgm:prSet/>
      <dgm:spPr/>
      <dgm:t>
        <a:bodyPr/>
        <a:lstStyle/>
        <a:p>
          <a:endParaRPr lang="en-GB"/>
        </a:p>
      </dgm:t>
    </dgm:pt>
    <dgm:pt modelId="{0ABC459F-C04D-4CA1-AEC3-56F6E69662D5}">
      <dgm:prSet custT="1"/>
      <dgm:spPr/>
      <dgm:t>
        <a:bodyPr/>
        <a:lstStyle/>
        <a:p>
          <a:r>
            <a:rPr lang="en-GB" sz="1600" dirty="0" smtClean="0"/>
            <a:t>2 x ECRs (btw 1/8/16 and 31/7/17) = 1</a:t>
          </a:r>
          <a:endParaRPr lang="en-GB" sz="1600" dirty="0"/>
        </a:p>
      </dgm:t>
    </dgm:pt>
    <dgm:pt modelId="{A024968E-427E-4313-AB5F-E3E31F6B5F84}" type="parTrans" cxnId="{511A8F97-F89F-4E99-8236-AB848E97A8DF}">
      <dgm:prSet/>
      <dgm:spPr/>
      <dgm:t>
        <a:bodyPr/>
        <a:lstStyle/>
        <a:p>
          <a:endParaRPr lang="en-GB"/>
        </a:p>
      </dgm:t>
    </dgm:pt>
    <dgm:pt modelId="{7ECC812E-3295-4819-8555-2F6B0E990FC1}" type="sibTrans" cxnId="{511A8F97-F89F-4E99-8236-AB848E97A8DF}">
      <dgm:prSet/>
      <dgm:spPr/>
      <dgm:t>
        <a:bodyPr/>
        <a:lstStyle/>
        <a:p>
          <a:endParaRPr lang="en-GB"/>
        </a:p>
      </dgm:t>
    </dgm:pt>
    <dgm:pt modelId="{E6BC6100-2E6C-4BA8-ABAD-4C6A8E7AAA40}" type="pres">
      <dgm:prSet presAssocID="{298FB88D-3887-4159-ADDA-D7DFEB1DF80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18EB4D8-291A-4E65-BD76-BCB762B77C9B}" type="pres">
      <dgm:prSet presAssocID="{298FB88D-3887-4159-ADDA-D7DFEB1DF80F}" presName="tSp" presStyleCnt="0"/>
      <dgm:spPr/>
    </dgm:pt>
    <dgm:pt modelId="{31C04AC0-5261-4423-9829-83B9D61647FF}" type="pres">
      <dgm:prSet presAssocID="{298FB88D-3887-4159-ADDA-D7DFEB1DF80F}" presName="bSp" presStyleCnt="0"/>
      <dgm:spPr/>
    </dgm:pt>
    <dgm:pt modelId="{C09A900F-894B-4431-BF61-08FF0A259951}" type="pres">
      <dgm:prSet presAssocID="{298FB88D-3887-4159-ADDA-D7DFEB1DF80F}" presName="process" presStyleCnt="0"/>
      <dgm:spPr/>
    </dgm:pt>
    <dgm:pt modelId="{71906489-1F49-4850-B51C-151B8CD226EC}" type="pres">
      <dgm:prSet presAssocID="{FA3A3169-3AFA-4983-B1DA-D479A78EFEA6}" presName="composite1" presStyleCnt="0"/>
      <dgm:spPr/>
    </dgm:pt>
    <dgm:pt modelId="{89DB1BDB-42A8-4CAB-93F7-1118E83C9AAE}" type="pres">
      <dgm:prSet presAssocID="{FA3A3169-3AFA-4983-B1DA-D479A78EFEA6}" presName="dummyNode1" presStyleLbl="node1" presStyleIdx="0" presStyleCnt="4"/>
      <dgm:spPr/>
    </dgm:pt>
    <dgm:pt modelId="{61205648-646F-49A0-ABE8-624CC670335C}" type="pres">
      <dgm:prSet presAssocID="{FA3A3169-3AFA-4983-B1DA-D479A78EFEA6}" presName="childNode1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25A21CC-6EE3-41B0-BED4-361C6E073EB1}" type="pres">
      <dgm:prSet presAssocID="{FA3A3169-3AFA-4983-B1DA-D479A78EFEA6}" presName="childNode1tx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BFB2A9F-2C5E-4130-AFCE-C8A72FB39A77}" type="pres">
      <dgm:prSet presAssocID="{FA3A3169-3AFA-4983-B1DA-D479A78EFEA6}" presName="parentNode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7C99502-28D7-4B5A-AE34-F257AE944414}" type="pres">
      <dgm:prSet presAssocID="{FA3A3169-3AFA-4983-B1DA-D479A78EFEA6}" presName="connSite1" presStyleCnt="0"/>
      <dgm:spPr/>
    </dgm:pt>
    <dgm:pt modelId="{2F996F0F-EE2C-48FC-A52F-4175CBB55536}" type="pres">
      <dgm:prSet presAssocID="{B16ABC07-5F25-4232-A41A-4C3BFF6220A2}" presName="Name9" presStyleLbl="sibTrans2D1" presStyleIdx="0" presStyleCnt="3"/>
      <dgm:spPr/>
      <dgm:t>
        <a:bodyPr/>
        <a:lstStyle/>
        <a:p>
          <a:endParaRPr lang="en-GB"/>
        </a:p>
      </dgm:t>
    </dgm:pt>
    <dgm:pt modelId="{35D46278-2B40-45C6-95AA-25275E24A741}" type="pres">
      <dgm:prSet presAssocID="{38E7CD4C-6ACF-4613-99EC-F22768F4C61A}" presName="composite2" presStyleCnt="0"/>
      <dgm:spPr/>
    </dgm:pt>
    <dgm:pt modelId="{84ACF49D-22B0-44A0-9B13-A448F850D646}" type="pres">
      <dgm:prSet presAssocID="{38E7CD4C-6ACF-4613-99EC-F22768F4C61A}" presName="dummyNode2" presStyleLbl="node1" presStyleIdx="0" presStyleCnt="4"/>
      <dgm:spPr/>
    </dgm:pt>
    <dgm:pt modelId="{791F5F20-2A90-4719-93A6-A8CB9C665472}" type="pres">
      <dgm:prSet presAssocID="{38E7CD4C-6ACF-4613-99EC-F22768F4C61A}" presName="childNode2" presStyleLbl="bgAcc1" presStyleIdx="1" presStyleCnt="4" custLinFactNeighborX="653" custLinFactNeighborY="1187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BA3A293-BF5F-4ABD-A652-895B5596195D}" type="pres">
      <dgm:prSet presAssocID="{38E7CD4C-6ACF-4613-99EC-F22768F4C61A}" presName="childNode2tx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133EE4B-3CE5-493D-8506-62CEF4E5D6A2}" type="pres">
      <dgm:prSet presAssocID="{38E7CD4C-6ACF-4613-99EC-F22768F4C61A}" presName="parentNode2" presStyleLbl="node1" presStyleIdx="1" presStyleCnt="4" custLinFactNeighborX="-3304" custLinFactNeighborY="8309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01A775C-23EC-4B15-B2CD-D8E7F235D59B}" type="pres">
      <dgm:prSet presAssocID="{38E7CD4C-6ACF-4613-99EC-F22768F4C61A}" presName="connSite2" presStyleCnt="0"/>
      <dgm:spPr/>
    </dgm:pt>
    <dgm:pt modelId="{C0E5262B-D2DD-4867-A3B7-4028FAC12A17}" type="pres">
      <dgm:prSet presAssocID="{4699C786-C113-467B-834C-73189136AC4E}" presName="Name18" presStyleLbl="sibTrans2D1" presStyleIdx="1" presStyleCnt="3"/>
      <dgm:spPr/>
      <dgm:t>
        <a:bodyPr/>
        <a:lstStyle/>
        <a:p>
          <a:endParaRPr lang="en-GB"/>
        </a:p>
      </dgm:t>
    </dgm:pt>
    <dgm:pt modelId="{C5B43EE7-B2D8-45F2-8AA7-70768ADED3D8}" type="pres">
      <dgm:prSet presAssocID="{AFA665D9-84E6-472C-8557-E4DF8059349D}" presName="composite1" presStyleCnt="0"/>
      <dgm:spPr/>
    </dgm:pt>
    <dgm:pt modelId="{35C79E51-722D-4A6F-8C3F-4BEB25B1D4C2}" type="pres">
      <dgm:prSet presAssocID="{AFA665D9-84E6-472C-8557-E4DF8059349D}" presName="dummyNode1" presStyleLbl="node1" presStyleIdx="1" presStyleCnt="4"/>
      <dgm:spPr/>
    </dgm:pt>
    <dgm:pt modelId="{F3ED7C97-D006-4E47-8E47-DC236F378EE2}" type="pres">
      <dgm:prSet presAssocID="{AFA665D9-84E6-472C-8557-E4DF8059349D}" presName="childNode1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55E8D83-96F4-4E08-9949-34A01876E99A}" type="pres">
      <dgm:prSet presAssocID="{AFA665D9-84E6-472C-8557-E4DF8059349D}" presName="childNode1tx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11FDD9B-3D88-482C-AFDF-37A9F3390685}" type="pres">
      <dgm:prSet presAssocID="{AFA665D9-84E6-472C-8557-E4DF8059349D}" presName="parentNode1" presStyleLbl="node1" presStyleIdx="2" presStyleCnt="4" custScaleX="109938" custScaleY="140980" custLinFactNeighborX="-379" custLinFactNeighborY="5024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E7EAE9B-0954-43AA-ACE6-C8015B4E7F46}" type="pres">
      <dgm:prSet presAssocID="{AFA665D9-84E6-472C-8557-E4DF8059349D}" presName="connSite1" presStyleCnt="0"/>
      <dgm:spPr/>
    </dgm:pt>
    <dgm:pt modelId="{BB65D73E-8E0C-4813-A219-5FCAD6FDD168}" type="pres">
      <dgm:prSet presAssocID="{C9E2A63F-D03A-4685-BDBE-6AEDE55F6DDA}" presName="Name9" presStyleLbl="sibTrans2D1" presStyleIdx="2" presStyleCnt="3"/>
      <dgm:spPr/>
      <dgm:t>
        <a:bodyPr/>
        <a:lstStyle/>
        <a:p>
          <a:endParaRPr lang="en-GB"/>
        </a:p>
      </dgm:t>
    </dgm:pt>
    <dgm:pt modelId="{CB593538-6458-413A-A039-25D0DF0E5A18}" type="pres">
      <dgm:prSet presAssocID="{F17CA496-EE73-4D9E-90B4-60C139BF4F29}" presName="composite2" presStyleCnt="0"/>
      <dgm:spPr/>
    </dgm:pt>
    <dgm:pt modelId="{9AD20D83-7F33-4A2F-A1D9-5D17D498B00A}" type="pres">
      <dgm:prSet presAssocID="{F17CA496-EE73-4D9E-90B4-60C139BF4F29}" presName="dummyNode2" presStyleLbl="node1" presStyleIdx="2" presStyleCnt="4"/>
      <dgm:spPr/>
    </dgm:pt>
    <dgm:pt modelId="{74377864-69D3-48E6-9A30-9BB07E8BC6DC}" type="pres">
      <dgm:prSet presAssocID="{F17CA496-EE73-4D9E-90B4-60C139BF4F29}" presName="childNode2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5489143-74D1-48AB-835B-83FB5F3B35E0}" type="pres">
      <dgm:prSet presAssocID="{F17CA496-EE73-4D9E-90B4-60C139BF4F29}" presName="childNode2tx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E525FB6-9D11-47AA-BA1E-2BABDC3D902B}" type="pres">
      <dgm:prSet presAssocID="{F17CA496-EE73-4D9E-90B4-60C139BF4F29}" presName="parentNode2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1D6E408-20C4-4FBA-87E0-7C1AE8B2E585}" type="pres">
      <dgm:prSet presAssocID="{F17CA496-EE73-4D9E-90B4-60C139BF4F29}" presName="connSite2" presStyleCnt="0"/>
      <dgm:spPr/>
    </dgm:pt>
  </dgm:ptLst>
  <dgm:cxnLst>
    <dgm:cxn modelId="{7CC9A17A-4309-4C71-884F-3AB2DB5EF645}" srcId="{298FB88D-3887-4159-ADDA-D7DFEB1DF80F}" destId="{AFA665D9-84E6-472C-8557-E4DF8059349D}" srcOrd="2" destOrd="0" parTransId="{4627BD18-8915-40E6-B8CA-FA26C87C2719}" sibTransId="{C9E2A63F-D03A-4685-BDBE-6AEDE55F6DDA}"/>
    <dgm:cxn modelId="{F93392A3-417D-4D44-BA5B-A86C7E6B0D40}" type="presOf" srcId="{C5ECE291-DED3-40EB-80B3-D5B580C9325F}" destId="{525A21CC-6EE3-41B0-BED4-361C6E073EB1}" srcOrd="1" destOrd="4" presId="urn:microsoft.com/office/officeart/2005/8/layout/hProcess4"/>
    <dgm:cxn modelId="{825BAAAE-4641-4134-A4A1-862EE7CEA525}" srcId="{FA3A3169-3AFA-4983-B1DA-D479A78EFEA6}" destId="{BB017A91-5006-481C-A580-9AEC8B523CF4}" srcOrd="2" destOrd="0" parTransId="{740E5916-7367-4CA2-904D-EA40EDAE2D11}" sibTransId="{60DB9A25-E045-4EBC-8C6D-358FCC2C93B4}"/>
    <dgm:cxn modelId="{E8104D46-371B-4F70-8C82-A13A6F199245}" type="presOf" srcId="{F53F29C9-94ED-42CE-9FAE-CD63947AF498}" destId="{61205648-646F-49A0-ABE8-624CC670335C}" srcOrd="0" destOrd="3" presId="urn:microsoft.com/office/officeart/2005/8/layout/hProcess4"/>
    <dgm:cxn modelId="{7307D841-93AD-44AD-A821-2A908129668D}" type="presOf" srcId="{0968D258-471A-43EC-89AA-A54ACE8E83BD}" destId="{525A21CC-6EE3-41B0-BED4-361C6E073EB1}" srcOrd="1" destOrd="0" presId="urn:microsoft.com/office/officeart/2005/8/layout/hProcess4"/>
    <dgm:cxn modelId="{489A5660-6F8C-4753-AB84-C23FE395CBC4}" type="presOf" srcId="{4699C786-C113-467B-834C-73189136AC4E}" destId="{C0E5262B-D2DD-4867-A3B7-4028FAC12A17}" srcOrd="0" destOrd="0" presId="urn:microsoft.com/office/officeart/2005/8/layout/hProcess4"/>
    <dgm:cxn modelId="{B3CEB9BE-B7FA-4FDB-9685-A76A8993F7A5}" type="presOf" srcId="{D57CF13F-96D6-4234-A404-1A8D617DDFD3}" destId="{F5489143-74D1-48AB-835B-83FB5F3B35E0}" srcOrd="1" destOrd="0" presId="urn:microsoft.com/office/officeart/2005/8/layout/hProcess4"/>
    <dgm:cxn modelId="{7A7F5F66-2688-41A5-BAD2-27B9082CF6FD}" type="presOf" srcId="{2C101466-1B44-4273-B774-3F864D62CB6A}" destId="{F3ED7C97-D006-4E47-8E47-DC236F378EE2}" srcOrd="0" destOrd="1" presId="urn:microsoft.com/office/officeart/2005/8/layout/hProcess4"/>
    <dgm:cxn modelId="{E5F1B33E-1DB0-4D70-BE09-09809CE7D528}" type="presOf" srcId="{BB017A91-5006-481C-A580-9AEC8B523CF4}" destId="{61205648-646F-49A0-ABE8-624CC670335C}" srcOrd="0" destOrd="2" presId="urn:microsoft.com/office/officeart/2005/8/layout/hProcess4"/>
    <dgm:cxn modelId="{DA214592-C5D8-4896-A03B-1031E33268EC}" type="presOf" srcId="{0ABC459F-C04D-4CA1-AEC3-56F6E69662D5}" destId="{355E8D83-96F4-4E08-9949-34A01876E99A}" srcOrd="1" destOrd="2" presId="urn:microsoft.com/office/officeart/2005/8/layout/hProcess4"/>
    <dgm:cxn modelId="{4E18C0D9-2925-4A61-8BCE-831318448157}" type="presOf" srcId="{FA3A3169-3AFA-4983-B1DA-D479A78EFEA6}" destId="{CBFB2A9F-2C5E-4130-AFCE-C8A72FB39A77}" srcOrd="0" destOrd="0" presId="urn:microsoft.com/office/officeart/2005/8/layout/hProcess4"/>
    <dgm:cxn modelId="{0FEE451B-8FDD-4769-9446-D2E0E0B4666E}" type="presOf" srcId="{E2B41187-ADE9-499E-ACC5-62A57C58CB57}" destId="{CBA3A293-BF5F-4ABD-A652-895B5596195D}" srcOrd="1" destOrd="1" presId="urn:microsoft.com/office/officeart/2005/8/layout/hProcess4"/>
    <dgm:cxn modelId="{D2C735F7-49E5-486E-B7D6-1B88D538A456}" srcId="{FA3A3169-3AFA-4983-B1DA-D479A78EFEA6}" destId="{0968D258-471A-43EC-89AA-A54ACE8E83BD}" srcOrd="0" destOrd="0" parTransId="{08C73541-CF99-47DF-A308-6691B6647990}" sibTransId="{BA2B417D-D0FE-4185-B415-F7D28914C880}"/>
    <dgm:cxn modelId="{6113597E-3BCE-43E3-B260-7EB9DD46BC97}" type="presOf" srcId="{7B9982D5-29C8-4846-8541-83820592BA34}" destId="{355E8D83-96F4-4E08-9949-34A01876E99A}" srcOrd="1" destOrd="0" presId="urn:microsoft.com/office/officeart/2005/8/layout/hProcess4"/>
    <dgm:cxn modelId="{BCE6B149-D259-47F6-9055-72DDD1657090}" type="presOf" srcId="{6106F21E-BB39-4149-BDD2-C2C06254D665}" destId="{525A21CC-6EE3-41B0-BED4-361C6E073EB1}" srcOrd="1" destOrd="1" presId="urn:microsoft.com/office/officeart/2005/8/layout/hProcess4"/>
    <dgm:cxn modelId="{2B25A70C-4BF8-4194-85C8-48DFFC68F7B8}" srcId="{AFA665D9-84E6-472C-8557-E4DF8059349D}" destId="{2C101466-1B44-4273-B774-3F864D62CB6A}" srcOrd="1" destOrd="0" parTransId="{C14F26D6-03D6-4DF6-9448-ED0F8E6A6C30}" sibTransId="{F663E57A-534E-4F12-A8E0-063B66348CBD}"/>
    <dgm:cxn modelId="{3D48F005-8E18-4910-A6F4-C56EAA13462F}" type="presOf" srcId="{0ABC459F-C04D-4CA1-AEC3-56F6E69662D5}" destId="{F3ED7C97-D006-4E47-8E47-DC236F378EE2}" srcOrd="0" destOrd="2" presId="urn:microsoft.com/office/officeart/2005/8/layout/hProcess4"/>
    <dgm:cxn modelId="{1E35113D-C502-43BA-A279-14F71B2D4D60}" type="presOf" srcId="{F17CA496-EE73-4D9E-90B4-60C139BF4F29}" destId="{FE525FB6-9D11-47AA-BA1E-2BABDC3D902B}" srcOrd="0" destOrd="0" presId="urn:microsoft.com/office/officeart/2005/8/layout/hProcess4"/>
    <dgm:cxn modelId="{A0CDD161-2DF2-4EEA-81CE-67B7F57790BE}" srcId="{BB017A91-5006-481C-A580-9AEC8B523CF4}" destId="{F53F29C9-94ED-42CE-9FAE-CD63947AF498}" srcOrd="0" destOrd="0" parTransId="{F1D54FE2-DA5A-4C88-9A11-6660819DD1D6}" sibTransId="{8B211A16-BD74-4047-9926-AA94A3BAE9D0}"/>
    <dgm:cxn modelId="{DB0803F0-8674-4D76-9081-5735140B7A73}" type="presOf" srcId="{7B9982D5-29C8-4846-8541-83820592BA34}" destId="{F3ED7C97-D006-4E47-8E47-DC236F378EE2}" srcOrd="0" destOrd="0" presId="urn:microsoft.com/office/officeart/2005/8/layout/hProcess4"/>
    <dgm:cxn modelId="{0589F82E-557A-4402-9187-974F6B2693E7}" type="presOf" srcId="{BB017A91-5006-481C-A580-9AEC8B523CF4}" destId="{525A21CC-6EE3-41B0-BED4-361C6E073EB1}" srcOrd="1" destOrd="2" presId="urn:microsoft.com/office/officeart/2005/8/layout/hProcess4"/>
    <dgm:cxn modelId="{5D2B15DB-9242-42F5-B6C8-A1AE4EEB6C2B}" type="presOf" srcId="{0968D258-471A-43EC-89AA-A54ACE8E83BD}" destId="{61205648-646F-49A0-ABE8-624CC670335C}" srcOrd="0" destOrd="0" presId="urn:microsoft.com/office/officeart/2005/8/layout/hProcess4"/>
    <dgm:cxn modelId="{699E8088-917B-436E-8829-6CE2C2A883A1}" type="presOf" srcId="{F99A94AD-96C0-4048-94A7-9B1B05FA8B6D}" destId="{74377864-69D3-48E6-9A30-9BB07E8BC6DC}" srcOrd="0" destOrd="1" presId="urn:microsoft.com/office/officeart/2005/8/layout/hProcess4"/>
    <dgm:cxn modelId="{511A8F97-F89F-4E99-8236-AB848E97A8DF}" srcId="{AFA665D9-84E6-472C-8557-E4DF8059349D}" destId="{0ABC459F-C04D-4CA1-AEC3-56F6E69662D5}" srcOrd="2" destOrd="0" parTransId="{A024968E-427E-4313-AB5F-E3E31F6B5F84}" sibTransId="{7ECC812E-3295-4819-8555-2F6B0E990FC1}"/>
    <dgm:cxn modelId="{552D685F-E8BF-4C44-8BEB-8E01A9EC5CCC}" type="presOf" srcId="{38E7CD4C-6ACF-4613-99EC-F22768F4C61A}" destId="{4133EE4B-3CE5-493D-8506-62CEF4E5D6A2}" srcOrd="0" destOrd="0" presId="urn:microsoft.com/office/officeart/2005/8/layout/hProcess4"/>
    <dgm:cxn modelId="{634B06E2-28BC-4214-A1C6-091AFDEB627C}" type="presOf" srcId="{E2B41187-ADE9-499E-ACC5-62A57C58CB57}" destId="{791F5F20-2A90-4719-93A6-A8CB9C665472}" srcOrd="0" destOrd="1" presId="urn:microsoft.com/office/officeart/2005/8/layout/hProcess4"/>
    <dgm:cxn modelId="{7C36298D-4205-4B83-A868-DC4A03AAD917}" type="presOf" srcId="{6106F21E-BB39-4149-BDD2-C2C06254D665}" destId="{61205648-646F-49A0-ABE8-624CC670335C}" srcOrd="0" destOrd="1" presId="urn:microsoft.com/office/officeart/2005/8/layout/hProcess4"/>
    <dgm:cxn modelId="{BD2557C4-4D87-4449-8935-4E5345B86129}" type="presOf" srcId="{F8127F8A-783B-4C57-822E-974C9593E965}" destId="{791F5F20-2A90-4719-93A6-A8CB9C665472}" srcOrd="0" destOrd="0" presId="urn:microsoft.com/office/officeart/2005/8/layout/hProcess4"/>
    <dgm:cxn modelId="{66096D3E-30C6-416A-87C3-570444287354}" type="presOf" srcId="{C9E2A63F-D03A-4685-BDBE-6AEDE55F6DDA}" destId="{BB65D73E-8E0C-4813-A219-5FCAD6FDD168}" srcOrd="0" destOrd="0" presId="urn:microsoft.com/office/officeart/2005/8/layout/hProcess4"/>
    <dgm:cxn modelId="{F56BD44F-C382-42A0-BB88-941336D4BA85}" srcId="{AFA665D9-84E6-472C-8557-E4DF8059349D}" destId="{7B9982D5-29C8-4846-8541-83820592BA34}" srcOrd="0" destOrd="0" parTransId="{73A5D52E-7C84-4542-94A6-B180C1E5B627}" sibTransId="{C9CE3E9D-7249-4EC6-A95C-42BC58DC037E}"/>
    <dgm:cxn modelId="{68D3647B-5950-4D40-A5A3-7B9130D04984}" type="presOf" srcId="{D57CF13F-96D6-4234-A404-1A8D617DDFD3}" destId="{74377864-69D3-48E6-9A30-9BB07E8BC6DC}" srcOrd="0" destOrd="0" presId="urn:microsoft.com/office/officeart/2005/8/layout/hProcess4"/>
    <dgm:cxn modelId="{27AA9901-6E27-4930-8E45-30447B856D4B}" srcId="{F17CA496-EE73-4D9E-90B4-60C139BF4F29}" destId="{D57CF13F-96D6-4234-A404-1A8D617DDFD3}" srcOrd="0" destOrd="0" parTransId="{5613CC65-93E5-4C69-A15E-4129894323AD}" sibTransId="{F7E7C488-6E35-440D-A7D4-2411D5300E85}"/>
    <dgm:cxn modelId="{A70A1AD4-2A2C-4656-B763-667A7836F7C5}" srcId="{298FB88D-3887-4159-ADDA-D7DFEB1DF80F}" destId="{FA3A3169-3AFA-4983-B1DA-D479A78EFEA6}" srcOrd="0" destOrd="0" parTransId="{330878C8-8909-4A16-8AD9-4B8F808A3E05}" sibTransId="{B16ABC07-5F25-4232-A41A-4C3BFF6220A2}"/>
    <dgm:cxn modelId="{FB5B0A26-A0D6-44CE-B098-D38C228E8DFD}" type="presOf" srcId="{AFA665D9-84E6-472C-8557-E4DF8059349D}" destId="{911FDD9B-3D88-482C-AFDF-37A9F3390685}" srcOrd="0" destOrd="0" presId="urn:microsoft.com/office/officeart/2005/8/layout/hProcess4"/>
    <dgm:cxn modelId="{8BF8FEFC-A8CD-423F-8447-7890B1BB14C0}" type="presOf" srcId="{F8127F8A-783B-4C57-822E-974C9593E965}" destId="{CBA3A293-BF5F-4ABD-A652-895B5596195D}" srcOrd="1" destOrd="0" presId="urn:microsoft.com/office/officeart/2005/8/layout/hProcess4"/>
    <dgm:cxn modelId="{102EC74E-352D-4A91-856C-970F8748ABDC}" type="presOf" srcId="{298FB88D-3887-4159-ADDA-D7DFEB1DF80F}" destId="{E6BC6100-2E6C-4BA8-ABAD-4C6A8E7AAA40}" srcOrd="0" destOrd="0" presId="urn:microsoft.com/office/officeart/2005/8/layout/hProcess4"/>
    <dgm:cxn modelId="{719172E2-607F-40E2-9440-AF86E76D4DE4}" type="presOf" srcId="{F99A94AD-96C0-4048-94A7-9B1B05FA8B6D}" destId="{F5489143-74D1-48AB-835B-83FB5F3B35E0}" srcOrd="1" destOrd="1" presId="urn:microsoft.com/office/officeart/2005/8/layout/hProcess4"/>
    <dgm:cxn modelId="{F7EF2326-8E24-40D6-B5EF-5705A54A811D}" srcId="{298FB88D-3887-4159-ADDA-D7DFEB1DF80F}" destId="{F17CA496-EE73-4D9E-90B4-60C139BF4F29}" srcOrd="3" destOrd="0" parTransId="{151D1F2A-7BAC-4939-9799-05408FB8D4EB}" sibTransId="{ED07FB74-8CD8-4D65-A749-230C5B5312E1}"/>
    <dgm:cxn modelId="{5CB1DC41-267F-4728-813B-61EF5D94FD97}" type="presOf" srcId="{B16ABC07-5F25-4232-A41A-4C3BFF6220A2}" destId="{2F996F0F-EE2C-48FC-A52F-4175CBB55536}" srcOrd="0" destOrd="0" presId="urn:microsoft.com/office/officeart/2005/8/layout/hProcess4"/>
    <dgm:cxn modelId="{68C77ECE-A769-467B-A759-943DC279E9FA}" srcId="{F17CA496-EE73-4D9E-90B4-60C139BF4F29}" destId="{F99A94AD-96C0-4048-94A7-9B1B05FA8B6D}" srcOrd="1" destOrd="0" parTransId="{00E29763-1AB2-432C-9D63-D470ACA10B1A}" sibTransId="{993EC9C8-BCCA-4F83-849B-92A5E731AE76}"/>
    <dgm:cxn modelId="{F9196DA5-48C6-45C3-B1A2-BE5A211079FF}" type="presOf" srcId="{C5ECE291-DED3-40EB-80B3-D5B580C9325F}" destId="{61205648-646F-49A0-ABE8-624CC670335C}" srcOrd="0" destOrd="4" presId="urn:microsoft.com/office/officeart/2005/8/layout/hProcess4"/>
    <dgm:cxn modelId="{8E9891BB-7855-4E20-B8B5-6CBD8FF61B26}" type="presOf" srcId="{F53F29C9-94ED-42CE-9FAE-CD63947AF498}" destId="{525A21CC-6EE3-41B0-BED4-361C6E073EB1}" srcOrd="1" destOrd="3" presId="urn:microsoft.com/office/officeart/2005/8/layout/hProcess4"/>
    <dgm:cxn modelId="{2A5794F5-1A20-4B85-84EF-D238DDE74620}" srcId="{298FB88D-3887-4159-ADDA-D7DFEB1DF80F}" destId="{38E7CD4C-6ACF-4613-99EC-F22768F4C61A}" srcOrd="1" destOrd="0" parTransId="{F2DFCCE0-5725-4C36-A35B-C6ADDEBDA87A}" sibTransId="{4699C786-C113-467B-834C-73189136AC4E}"/>
    <dgm:cxn modelId="{3F778858-EC02-420D-8D2E-ABE6278248FF}" srcId="{FA3A3169-3AFA-4983-B1DA-D479A78EFEA6}" destId="{6106F21E-BB39-4149-BDD2-C2C06254D665}" srcOrd="1" destOrd="0" parTransId="{44F25C34-4543-4AD4-B17E-1E37E4E86580}" sibTransId="{D23F50D0-2672-40AC-8F6C-B35697FA1BAB}"/>
    <dgm:cxn modelId="{619ED043-49E5-4A7D-B0B1-E31562F71A39}" type="presOf" srcId="{2C101466-1B44-4273-B774-3F864D62CB6A}" destId="{355E8D83-96F4-4E08-9949-34A01876E99A}" srcOrd="1" destOrd="1" presId="urn:microsoft.com/office/officeart/2005/8/layout/hProcess4"/>
    <dgm:cxn modelId="{DD140F33-E925-45C8-921E-AFFB6F8F7727}" srcId="{38E7CD4C-6ACF-4613-99EC-F22768F4C61A}" destId="{F8127F8A-783B-4C57-822E-974C9593E965}" srcOrd="0" destOrd="0" parTransId="{CAE53A03-6CBD-4FC5-9AFE-43480EFC7759}" sibTransId="{FCF31701-29DF-4194-88A3-ACC6C38647A4}"/>
    <dgm:cxn modelId="{6A9CC6C5-06CE-4B3B-BBBC-83F1081EBCB9}" srcId="{BB017A91-5006-481C-A580-9AEC8B523CF4}" destId="{C5ECE291-DED3-40EB-80B3-D5B580C9325F}" srcOrd="1" destOrd="0" parTransId="{9C6BDAC0-89D2-4520-A8DA-F18B6D72A7F0}" sibTransId="{E592002B-CF7C-4001-90B7-FF46B103EC78}"/>
    <dgm:cxn modelId="{7665CE38-E1EB-48FF-A5DF-D8D787DDF7F6}" srcId="{38E7CD4C-6ACF-4613-99EC-F22768F4C61A}" destId="{E2B41187-ADE9-499E-ACC5-62A57C58CB57}" srcOrd="1" destOrd="0" parTransId="{E2481668-89D7-421B-9CAD-1238916599D3}" sibTransId="{E5654E4C-1ED7-4908-A235-68CBEE90E102}"/>
    <dgm:cxn modelId="{814A3BC2-7D1F-4017-A69E-1A5102CB4158}" type="presParOf" srcId="{E6BC6100-2E6C-4BA8-ABAD-4C6A8E7AAA40}" destId="{D18EB4D8-291A-4E65-BD76-BCB762B77C9B}" srcOrd="0" destOrd="0" presId="urn:microsoft.com/office/officeart/2005/8/layout/hProcess4"/>
    <dgm:cxn modelId="{73E916E5-E1B7-4AAA-AB25-881BF29F3964}" type="presParOf" srcId="{E6BC6100-2E6C-4BA8-ABAD-4C6A8E7AAA40}" destId="{31C04AC0-5261-4423-9829-83B9D61647FF}" srcOrd="1" destOrd="0" presId="urn:microsoft.com/office/officeart/2005/8/layout/hProcess4"/>
    <dgm:cxn modelId="{860CEE0E-5ECA-4E40-A85B-4678D7916E4E}" type="presParOf" srcId="{E6BC6100-2E6C-4BA8-ABAD-4C6A8E7AAA40}" destId="{C09A900F-894B-4431-BF61-08FF0A259951}" srcOrd="2" destOrd="0" presId="urn:microsoft.com/office/officeart/2005/8/layout/hProcess4"/>
    <dgm:cxn modelId="{BC1C795F-C96F-4D7E-B61D-77F7E5554F1A}" type="presParOf" srcId="{C09A900F-894B-4431-BF61-08FF0A259951}" destId="{71906489-1F49-4850-B51C-151B8CD226EC}" srcOrd="0" destOrd="0" presId="urn:microsoft.com/office/officeart/2005/8/layout/hProcess4"/>
    <dgm:cxn modelId="{A99F4EB4-1C35-42E4-B895-CFB7E1A4982F}" type="presParOf" srcId="{71906489-1F49-4850-B51C-151B8CD226EC}" destId="{89DB1BDB-42A8-4CAB-93F7-1118E83C9AAE}" srcOrd="0" destOrd="0" presId="urn:microsoft.com/office/officeart/2005/8/layout/hProcess4"/>
    <dgm:cxn modelId="{A03BE643-C1BE-4774-B36D-695B8B7676ED}" type="presParOf" srcId="{71906489-1F49-4850-B51C-151B8CD226EC}" destId="{61205648-646F-49A0-ABE8-624CC670335C}" srcOrd="1" destOrd="0" presId="urn:microsoft.com/office/officeart/2005/8/layout/hProcess4"/>
    <dgm:cxn modelId="{F39C988D-FA07-45B9-816B-42E306083761}" type="presParOf" srcId="{71906489-1F49-4850-B51C-151B8CD226EC}" destId="{525A21CC-6EE3-41B0-BED4-361C6E073EB1}" srcOrd="2" destOrd="0" presId="urn:microsoft.com/office/officeart/2005/8/layout/hProcess4"/>
    <dgm:cxn modelId="{9E131910-C954-4D95-8ADE-F7B2488BC00B}" type="presParOf" srcId="{71906489-1F49-4850-B51C-151B8CD226EC}" destId="{CBFB2A9F-2C5E-4130-AFCE-C8A72FB39A77}" srcOrd="3" destOrd="0" presId="urn:microsoft.com/office/officeart/2005/8/layout/hProcess4"/>
    <dgm:cxn modelId="{DFE4262C-9FBA-4314-A820-48AE22EC6FF1}" type="presParOf" srcId="{71906489-1F49-4850-B51C-151B8CD226EC}" destId="{C7C99502-28D7-4B5A-AE34-F257AE944414}" srcOrd="4" destOrd="0" presId="urn:microsoft.com/office/officeart/2005/8/layout/hProcess4"/>
    <dgm:cxn modelId="{FE5EAF7F-B61D-45B5-B3F4-FB3C086BCE30}" type="presParOf" srcId="{C09A900F-894B-4431-BF61-08FF0A259951}" destId="{2F996F0F-EE2C-48FC-A52F-4175CBB55536}" srcOrd="1" destOrd="0" presId="urn:microsoft.com/office/officeart/2005/8/layout/hProcess4"/>
    <dgm:cxn modelId="{13938127-90A4-4679-B059-F5057026BF8C}" type="presParOf" srcId="{C09A900F-894B-4431-BF61-08FF0A259951}" destId="{35D46278-2B40-45C6-95AA-25275E24A741}" srcOrd="2" destOrd="0" presId="urn:microsoft.com/office/officeart/2005/8/layout/hProcess4"/>
    <dgm:cxn modelId="{FAD5B908-00FC-4A6A-A63D-EDCCAA589FF9}" type="presParOf" srcId="{35D46278-2B40-45C6-95AA-25275E24A741}" destId="{84ACF49D-22B0-44A0-9B13-A448F850D646}" srcOrd="0" destOrd="0" presId="urn:microsoft.com/office/officeart/2005/8/layout/hProcess4"/>
    <dgm:cxn modelId="{53416729-F741-4E4E-A5BA-0FE2D866FC63}" type="presParOf" srcId="{35D46278-2B40-45C6-95AA-25275E24A741}" destId="{791F5F20-2A90-4719-93A6-A8CB9C665472}" srcOrd="1" destOrd="0" presId="urn:microsoft.com/office/officeart/2005/8/layout/hProcess4"/>
    <dgm:cxn modelId="{6139BCB7-8684-4A74-8A78-057C8D1B360D}" type="presParOf" srcId="{35D46278-2B40-45C6-95AA-25275E24A741}" destId="{CBA3A293-BF5F-4ABD-A652-895B5596195D}" srcOrd="2" destOrd="0" presId="urn:microsoft.com/office/officeart/2005/8/layout/hProcess4"/>
    <dgm:cxn modelId="{E9336D5E-6E7B-477E-97F5-AE1FDD86681D}" type="presParOf" srcId="{35D46278-2B40-45C6-95AA-25275E24A741}" destId="{4133EE4B-3CE5-493D-8506-62CEF4E5D6A2}" srcOrd="3" destOrd="0" presId="urn:microsoft.com/office/officeart/2005/8/layout/hProcess4"/>
    <dgm:cxn modelId="{CFCEF3F2-4C8C-4663-90A3-B9ACE92E71E3}" type="presParOf" srcId="{35D46278-2B40-45C6-95AA-25275E24A741}" destId="{C01A775C-23EC-4B15-B2CD-D8E7F235D59B}" srcOrd="4" destOrd="0" presId="urn:microsoft.com/office/officeart/2005/8/layout/hProcess4"/>
    <dgm:cxn modelId="{B7C1372F-7324-49A7-8ABC-71593974445A}" type="presParOf" srcId="{C09A900F-894B-4431-BF61-08FF0A259951}" destId="{C0E5262B-D2DD-4867-A3B7-4028FAC12A17}" srcOrd="3" destOrd="0" presId="urn:microsoft.com/office/officeart/2005/8/layout/hProcess4"/>
    <dgm:cxn modelId="{A6E7B850-FB63-4B25-8DEC-A69260F65F21}" type="presParOf" srcId="{C09A900F-894B-4431-BF61-08FF0A259951}" destId="{C5B43EE7-B2D8-45F2-8AA7-70768ADED3D8}" srcOrd="4" destOrd="0" presId="urn:microsoft.com/office/officeart/2005/8/layout/hProcess4"/>
    <dgm:cxn modelId="{921D931B-5824-41EE-8815-94E87E9355C1}" type="presParOf" srcId="{C5B43EE7-B2D8-45F2-8AA7-70768ADED3D8}" destId="{35C79E51-722D-4A6F-8C3F-4BEB25B1D4C2}" srcOrd="0" destOrd="0" presId="urn:microsoft.com/office/officeart/2005/8/layout/hProcess4"/>
    <dgm:cxn modelId="{5D943E39-4001-4D2A-BE62-F224C2120C68}" type="presParOf" srcId="{C5B43EE7-B2D8-45F2-8AA7-70768ADED3D8}" destId="{F3ED7C97-D006-4E47-8E47-DC236F378EE2}" srcOrd="1" destOrd="0" presId="urn:microsoft.com/office/officeart/2005/8/layout/hProcess4"/>
    <dgm:cxn modelId="{4D0EBADD-F2A1-4C9B-8E6F-ECEAFCD6C14E}" type="presParOf" srcId="{C5B43EE7-B2D8-45F2-8AA7-70768ADED3D8}" destId="{355E8D83-96F4-4E08-9949-34A01876E99A}" srcOrd="2" destOrd="0" presId="urn:microsoft.com/office/officeart/2005/8/layout/hProcess4"/>
    <dgm:cxn modelId="{C087AFA1-8324-420D-BF68-24D0FFC2872E}" type="presParOf" srcId="{C5B43EE7-B2D8-45F2-8AA7-70768ADED3D8}" destId="{911FDD9B-3D88-482C-AFDF-37A9F3390685}" srcOrd="3" destOrd="0" presId="urn:microsoft.com/office/officeart/2005/8/layout/hProcess4"/>
    <dgm:cxn modelId="{4E5222D5-82FD-48C2-9555-665731B31D72}" type="presParOf" srcId="{C5B43EE7-B2D8-45F2-8AA7-70768ADED3D8}" destId="{1E7EAE9B-0954-43AA-ACE6-C8015B4E7F46}" srcOrd="4" destOrd="0" presId="urn:microsoft.com/office/officeart/2005/8/layout/hProcess4"/>
    <dgm:cxn modelId="{0EA2FDA3-8CE2-4B4B-8BEE-0A805566935B}" type="presParOf" srcId="{C09A900F-894B-4431-BF61-08FF0A259951}" destId="{BB65D73E-8E0C-4813-A219-5FCAD6FDD168}" srcOrd="5" destOrd="0" presId="urn:microsoft.com/office/officeart/2005/8/layout/hProcess4"/>
    <dgm:cxn modelId="{C91A5078-89A2-4803-BC28-DA66C2B1E1FF}" type="presParOf" srcId="{C09A900F-894B-4431-BF61-08FF0A259951}" destId="{CB593538-6458-413A-A039-25D0DF0E5A18}" srcOrd="6" destOrd="0" presId="urn:microsoft.com/office/officeart/2005/8/layout/hProcess4"/>
    <dgm:cxn modelId="{3EBE44A0-4A1C-4EDD-B57A-F632F3793DD5}" type="presParOf" srcId="{CB593538-6458-413A-A039-25D0DF0E5A18}" destId="{9AD20D83-7F33-4A2F-A1D9-5D17D498B00A}" srcOrd="0" destOrd="0" presId="urn:microsoft.com/office/officeart/2005/8/layout/hProcess4"/>
    <dgm:cxn modelId="{6B7179C1-AFD4-4579-925C-8732603AAE18}" type="presParOf" srcId="{CB593538-6458-413A-A039-25D0DF0E5A18}" destId="{74377864-69D3-48E6-9A30-9BB07E8BC6DC}" srcOrd="1" destOrd="0" presId="urn:microsoft.com/office/officeart/2005/8/layout/hProcess4"/>
    <dgm:cxn modelId="{AB3E27BB-2A61-4C3C-A7BB-EEC47F3CA6A0}" type="presParOf" srcId="{CB593538-6458-413A-A039-25D0DF0E5A18}" destId="{F5489143-74D1-48AB-835B-83FB5F3B35E0}" srcOrd="2" destOrd="0" presId="urn:microsoft.com/office/officeart/2005/8/layout/hProcess4"/>
    <dgm:cxn modelId="{D5C22A4F-6694-40B9-A28D-A14D8D78729C}" type="presParOf" srcId="{CB593538-6458-413A-A039-25D0DF0E5A18}" destId="{FE525FB6-9D11-47AA-BA1E-2BABDC3D902B}" srcOrd="3" destOrd="0" presId="urn:microsoft.com/office/officeart/2005/8/layout/hProcess4"/>
    <dgm:cxn modelId="{86C0ABA8-F6BF-4C68-ACF6-5C714975E424}" type="presParOf" srcId="{CB593538-6458-413A-A039-25D0DF0E5A18}" destId="{B1D6E408-20C4-4FBA-87E0-7C1AE8B2E585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98FB88D-3887-4159-ADDA-D7DFEB1DF80F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A3A3169-3AFA-4983-B1DA-D479A78EFEA6}">
      <dgm:prSet phldrT="[Text]"/>
      <dgm:spPr>
        <a:solidFill>
          <a:srgbClr val="4D738A"/>
        </a:solidFill>
      </dgm:spPr>
      <dgm:t>
        <a:bodyPr/>
        <a:lstStyle/>
        <a:p>
          <a:r>
            <a:rPr lang="en-GB" dirty="0" smtClean="0"/>
            <a:t>36 outputs </a:t>
          </a:r>
          <a:endParaRPr lang="en-GB" dirty="0"/>
        </a:p>
      </dgm:t>
    </dgm:pt>
    <dgm:pt modelId="{330878C8-8909-4A16-8AD9-4B8F808A3E05}" type="parTrans" cxnId="{A70A1AD4-2A2C-4656-B763-667A7836F7C5}">
      <dgm:prSet/>
      <dgm:spPr/>
      <dgm:t>
        <a:bodyPr/>
        <a:lstStyle/>
        <a:p>
          <a:endParaRPr lang="en-GB"/>
        </a:p>
      </dgm:t>
    </dgm:pt>
    <dgm:pt modelId="{B16ABC07-5F25-4232-A41A-4C3BFF6220A2}" type="sibTrans" cxnId="{A70A1AD4-2A2C-4656-B763-667A7836F7C5}">
      <dgm:prSet/>
      <dgm:spPr>
        <a:solidFill>
          <a:srgbClr val="D8E2EE"/>
        </a:solidFill>
      </dgm:spPr>
      <dgm:t>
        <a:bodyPr/>
        <a:lstStyle/>
        <a:p>
          <a:endParaRPr lang="en-GB"/>
        </a:p>
      </dgm:t>
    </dgm:pt>
    <dgm:pt modelId="{0968D258-471A-43EC-89AA-A54ACE8E83BD}">
      <dgm:prSet phldrT="[Text]" custT="1"/>
      <dgm:spPr>
        <a:ln>
          <a:solidFill>
            <a:srgbClr val="4D738A"/>
          </a:solidFill>
        </a:ln>
      </dgm:spPr>
      <dgm:t>
        <a:bodyPr/>
        <a:lstStyle/>
        <a:p>
          <a:r>
            <a:rPr lang="en-GB" sz="1600" dirty="0" smtClean="0"/>
            <a:t>Unit of 18 staff</a:t>
          </a:r>
          <a:endParaRPr lang="en-GB" sz="1600" dirty="0"/>
        </a:p>
      </dgm:t>
    </dgm:pt>
    <dgm:pt modelId="{08C73541-CF99-47DF-A308-6691B6647990}" type="parTrans" cxnId="{D2C735F7-49E5-486E-B7D6-1B88D538A456}">
      <dgm:prSet/>
      <dgm:spPr/>
      <dgm:t>
        <a:bodyPr/>
        <a:lstStyle/>
        <a:p>
          <a:endParaRPr lang="en-GB"/>
        </a:p>
      </dgm:t>
    </dgm:pt>
    <dgm:pt modelId="{BA2B417D-D0FE-4185-B415-F7D28914C880}" type="sibTrans" cxnId="{D2C735F7-49E5-486E-B7D6-1B88D538A456}">
      <dgm:prSet/>
      <dgm:spPr/>
      <dgm:t>
        <a:bodyPr/>
        <a:lstStyle/>
        <a:p>
          <a:endParaRPr lang="en-GB"/>
        </a:p>
      </dgm:t>
    </dgm:pt>
    <dgm:pt modelId="{38E7CD4C-6ACF-4613-99EC-F22768F4C61A}">
      <dgm:prSet phldrT="[Text]"/>
      <dgm:spPr>
        <a:solidFill>
          <a:srgbClr val="4D738A"/>
        </a:solidFill>
      </dgm:spPr>
      <dgm:t>
        <a:bodyPr/>
        <a:lstStyle/>
        <a:p>
          <a:r>
            <a:rPr lang="en-GB" dirty="0" smtClean="0"/>
            <a:t>Reduction = 1</a:t>
          </a:r>
          <a:endParaRPr lang="en-GB" dirty="0"/>
        </a:p>
      </dgm:t>
    </dgm:pt>
    <dgm:pt modelId="{F2DFCCE0-5725-4C36-A35B-C6ADDEBDA87A}" type="parTrans" cxnId="{2A5794F5-1A20-4B85-84EF-D238DDE74620}">
      <dgm:prSet/>
      <dgm:spPr/>
      <dgm:t>
        <a:bodyPr/>
        <a:lstStyle/>
        <a:p>
          <a:endParaRPr lang="en-GB"/>
        </a:p>
      </dgm:t>
    </dgm:pt>
    <dgm:pt modelId="{4699C786-C113-467B-834C-73189136AC4E}" type="sibTrans" cxnId="{2A5794F5-1A20-4B85-84EF-D238DDE74620}">
      <dgm:prSet/>
      <dgm:spPr>
        <a:solidFill>
          <a:srgbClr val="D8E2EE"/>
        </a:solidFill>
      </dgm:spPr>
      <dgm:t>
        <a:bodyPr/>
        <a:lstStyle/>
        <a:p>
          <a:endParaRPr lang="en-GB"/>
        </a:p>
      </dgm:t>
    </dgm:pt>
    <dgm:pt modelId="{F8127F8A-783B-4C57-822E-974C9593E965}">
      <dgm:prSet phldrT="[Text]" custT="1"/>
      <dgm:spPr>
        <a:ln>
          <a:solidFill>
            <a:srgbClr val="4D738A"/>
          </a:solidFill>
        </a:ln>
      </dgm:spPr>
      <dgm:t>
        <a:bodyPr/>
        <a:lstStyle/>
        <a:p>
          <a:r>
            <a:rPr lang="en-GB" sz="1600" dirty="0" smtClean="0"/>
            <a:t>1 </a:t>
          </a:r>
          <a:r>
            <a:rPr lang="en-GB" sz="1600" dirty="0" err="1" smtClean="0"/>
            <a:t>individ</a:t>
          </a:r>
          <a:r>
            <a:rPr lang="en-GB" sz="1600" dirty="0" smtClean="0"/>
            <a:t> with 46+ months circs and no outputs</a:t>
          </a:r>
          <a:endParaRPr lang="en-GB" sz="1600" dirty="0"/>
        </a:p>
      </dgm:t>
    </dgm:pt>
    <dgm:pt modelId="{CAE53A03-6CBD-4FC5-9AFE-43480EFC7759}" type="parTrans" cxnId="{DD140F33-E925-45C8-921E-AFFB6F8F7727}">
      <dgm:prSet/>
      <dgm:spPr/>
      <dgm:t>
        <a:bodyPr/>
        <a:lstStyle/>
        <a:p>
          <a:endParaRPr lang="en-GB"/>
        </a:p>
      </dgm:t>
    </dgm:pt>
    <dgm:pt modelId="{FCF31701-29DF-4194-88A3-ACC6C38647A4}" type="sibTrans" cxnId="{DD140F33-E925-45C8-921E-AFFB6F8F7727}">
      <dgm:prSet/>
      <dgm:spPr/>
      <dgm:t>
        <a:bodyPr/>
        <a:lstStyle/>
        <a:p>
          <a:endParaRPr lang="en-GB"/>
        </a:p>
      </dgm:t>
    </dgm:pt>
    <dgm:pt modelId="{AFA665D9-84E6-472C-8557-E4DF8059349D}">
      <dgm:prSet phldrT="[Text]"/>
      <dgm:spPr>
        <a:solidFill>
          <a:srgbClr val="4D738A"/>
        </a:solidFill>
      </dgm:spPr>
      <dgm:t>
        <a:bodyPr/>
        <a:lstStyle/>
        <a:p>
          <a:endParaRPr lang="en-GB" dirty="0"/>
        </a:p>
      </dgm:t>
    </dgm:pt>
    <dgm:pt modelId="{4627BD18-8915-40E6-B8CA-FA26C87C2719}" type="parTrans" cxnId="{7CC9A17A-4309-4C71-884F-3AB2DB5EF645}">
      <dgm:prSet/>
      <dgm:spPr/>
      <dgm:t>
        <a:bodyPr/>
        <a:lstStyle/>
        <a:p>
          <a:endParaRPr lang="en-GB"/>
        </a:p>
      </dgm:t>
    </dgm:pt>
    <dgm:pt modelId="{C9E2A63F-D03A-4685-BDBE-6AEDE55F6DDA}" type="sibTrans" cxnId="{7CC9A17A-4309-4C71-884F-3AB2DB5EF645}">
      <dgm:prSet/>
      <dgm:spPr>
        <a:solidFill>
          <a:srgbClr val="D8E2EE"/>
        </a:solidFill>
      </dgm:spPr>
      <dgm:t>
        <a:bodyPr/>
        <a:lstStyle/>
        <a:p>
          <a:endParaRPr lang="en-GB"/>
        </a:p>
      </dgm:t>
    </dgm:pt>
    <dgm:pt modelId="{7B9982D5-29C8-4846-8541-83820592BA34}">
      <dgm:prSet phldrT="[Text]" custT="1"/>
      <dgm:spPr>
        <a:ln>
          <a:solidFill>
            <a:srgbClr val="4D738A"/>
          </a:solidFill>
        </a:ln>
      </dgm:spPr>
      <dgm:t>
        <a:bodyPr/>
        <a:lstStyle/>
        <a:p>
          <a:r>
            <a:rPr lang="en-GB" sz="1600" dirty="0" smtClean="0"/>
            <a:t>1 x circs equating to 46+ months </a:t>
          </a:r>
          <a:endParaRPr lang="en-GB" sz="1600" dirty="0"/>
        </a:p>
      </dgm:t>
    </dgm:pt>
    <dgm:pt modelId="{73A5D52E-7C84-4542-94A6-B180C1E5B627}" type="parTrans" cxnId="{F56BD44F-C382-42A0-BB88-941336D4BA85}">
      <dgm:prSet/>
      <dgm:spPr/>
      <dgm:t>
        <a:bodyPr/>
        <a:lstStyle/>
        <a:p>
          <a:endParaRPr lang="en-GB"/>
        </a:p>
      </dgm:t>
    </dgm:pt>
    <dgm:pt modelId="{C9CE3E9D-7249-4EC6-A95C-42BC58DC037E}" type="sibTrans" cxnId="{F56BD44F-C382-42A0-BB88-941336D4BA85}">
      <dgm:prSet/>
      <dgm:spPr/>
      <dgm:t>
        <a:bodyPr/>
        <a:lstStyle/>
        <a:p>
          <a:endParaRPr lang="en-GB"/>
        </a:p>
      </dgm:t>
    </dgm:pt>
    <dgm:pt modelId="{6106F21E-BB39-4149-BDD2-C2C06254D665}">
      <dgm:prSet phldrT="[Text]" custT="1"/>
      <dgm:spPr>
        <a:ln>
          <a:solidFill>
            <a:srgbClr val="4D738A"/>
          </a:solidFill>
        </a:ln>
      </dgm:spPr>
      <dgm:t>
        <a:bodyPr/>
        <a:lstStyle/>
        <a:p>
          <a:r>
            <a:rPr lang="en-GB" sz="1600" dirty="0" smtClean="0"/>
            <a:t>14.5 FTE</a:t>
          </a:r>
          <a:endParaRPr lang="en-GB" sz="1600" dirty="0"/>
        </a:p>
      </dgm:t>
    </dgm:pt>
    <dgm:pt modelId="{44F25C34-4543-4AD4-B17E-1E37E4E86580}" type="parTrans" cxnId="{3F778858-EC02-420D-8D2E-ABE6278248FF}">
      <dgm:prSet/>
      <dgm:spPr/>
      <dgm:t>
        <a:bodyPr/>
        <a:lstStyle/>
        <a:p>
          <a:endParaRPr lang="en-GB"/>
        </a:p>
      </dgm:t>
    </dgm:pt>
    <dgm:pt modelId="{D23F50D0-2672-40AC-8F6C-B35697FA1BAB}" type="sibTrans" cxnId="{3F778858-EC02-420D-8D2E-ABE6278248FF}">
      <dgm:prSet/>
      <dgm:spPr/>
      <dgm:t>
        <a:bodyPr/>
        <a:lstStyle/>
        <a:p>
          <a:endParaRPr lang="en-GB"/>
        </a:p>
      </dgm:t>
    </dgm:pt>
    <dgm:pt modelId="{F17CA496-EE73-4D9E-90B4-60C139BF4F29}">
      <dgm:prSet/>
      <dgm:spPr>
        <a:solidFill>
          <a:srgbClr val="4D738A"/>
        </a:solidFill>
      </dgm:spPr>
      <dgm:t>
        <a:bodyPr/>
        <a:lstStyle/>
        <a:p>
          <a:r>
            <a:rPr lang="en-GB" dirty="0" smtClean="0"/>
            <a:t>35 outputs</a:t>
          </a:r>
          <a:endParaRPr lang="en-GB" dirty="0"/>
        </a:p>
      </dgm:t>
    </dgm:pt>
    <dgm:pt modelId="{151D1F2A-7BAC-4939-9799-05408FB8D4EB}" type="parTrans" cxnId="{F7EF2326-8E24-40D6-B5EF-5705A54A811D}">
      <dgm:prSet/>
      <dgm:spPr/>
      <dgm:t>
        <a:bodyPr/>
        <a:lstStyle/>
        <a:p>
          <a:endParaRPr lang="en-GB"/>
        </a:p>
      </dgm:t>
    </dgm:pt>
    <dgm:pt modelId="{ED07FB74-8CD8-4D65-A749-230C5B5312E1}" type="sibTrans" cxnId="{F7EF2326-8E24-40D6-B5EF-5705A54A811D}">
      <dgm:prSet/>
      <dgm:spPr/>
      <dgm:t>
        <a:bodyPr/>
        <a:lstStyle/>
        <a:p>
          <a:endParaRPr lang="en-GB"/>
        </a:p>
      </dgm:t>
    </dgm:pt>
    <dgm:pt modelId="{D57CF13F-96D6-4234-A404-1A8D617DDFD3}">
      <dgm:prSet/>
      <dgm:spPr>
        <a:ln>
          <a:solidFill>
            <a:srgbClr val="4D738A"/>
          </a:solidFill>
        </a:ln>
      </dgm:spPr>
      <dgm:t>
        <a:bodyPr/>
        <a:lstStyle/>
        <a:p>
          <a:r>
            <a:rPr lang="en-GB" dirty="0" smtClean="0"/>
            <a:t>Min of 1 required for 17 staff</a:t>
          </a:r>
          <a:endParaRPr lang="en-GB" dirty="0"/>
        </a:p>
      </dgm:t>
    </dgm:pt>
    <dgm:pt modelId="{5613CC65-93E5-4C69-A15E-4129894323AD}" type="parTrans" cxnId="{27AA9901-6E27-4930-8E45-30447B856D4B}">
      <dgm:prSet/>
      <dgm:spPr/>
      <dgm:t>
        <a:bodyPr/>
        <a:lstStyle/>
        <a:p>
          <a:endParaRPr lang="en-GB"/>
        </a:p>
      </dgm:t>
    </dgm:pt>
    <dgm:pt modelId="{F7E7C488-6E35-440D-A7D4-2411D5300E85}" type="sibTrans" cxnId="{27AA9901-6E27-4930-8E45-30447B856D4B}">
      <dgm:prSet/>
      <dgm:spPr/>
      <dgm:t>
        <a:bodyPr/>
        <a:lstStyle/>
        <a:p>
          <a:endParaRPr lang="en-GB"/>
        </a:p>
      </dgm:t>
    </dgm:pt>
    <dgm:pt modelId="{F99A94AD-96C0-4048-94A7-9B1B05FA8B6D}">
      <dgm:prSet/>
      <dgm:spPr>
        <a:ln>
          <a:solidFill>
            <a:srgbClr val="4D738A"/>
          </a:solidFill>
        </a:ln>
      </dgm:spPr>
      <dgm:t>
        <a:bodyPr/>
        <a:lstStyle/>
        <a:p>
          <a:r>
            <a:rPr lang="en-GB" dirty="0" smtClean="0"/>
            <a:t>18 further outputs required</a:t>
          </a:r>
          <a:endParaRPr lang="en-GB" dirty="0"/>
        </a:p>
      </dgm:t>
    </dgm:pt>
    <dgm:pt modelId="{00E29763-1AB2-432C-9D63-D470ACA10B1A}" type="parTrans" cxnId="{68C77ECE-A769-467B-A759-943DC279E9FA}">
      <dgm:prSet/>
      <dgm:spPr/>
      <dgm:t>
        <a:bodyPr/>
        <a:lstStyle/>
        <a:p>
          <a:endParaRPr lang="en-GB"/>
        </a:p>
      </dgm:t>
    </dgm:pt>
    <dgm:pt modelId="{993EC9C8-BCCA-4F83-849B-92A5E731AE76}" type="sibTrans" cxnId="{68C77ECE-A769-467B-A759-943DC279E9FA}">
      <dgm:prSet/>
      <dgm:spPr/>
      <dgm:t>
        <a:bodyPr/>
        <a:lstStyle/>
        <a:p>
          <a:endParaRPr lang="en-GB"/>
        </a:p>
      </dgm:t>
    </dgm:pt>
    <dgm:pt modelId="{BB017A91-5006-481C-A580-9AEC8B523CF4}">
      <dgm:prSet phldrT="[Text]" custT="1"/>
      <dgm:spPr>
        <a:ln>
          <a:solidFill>
            <a:srgbClr val="4D738A"/>
          </a:solidFill>
        </a:ln>
      </dgm:spPr>
      <dgm:t>
        <a:bodyPr/>
        <a:lstStyle/>
        <a:p>
          <a:r>
            <a:rPr lang="en-GB" sz="1600" dirty="0" smtClean="0"/>
            <a:t>Outputs required:</a:t>
          </a:r>
          <a:endParaRPr lang="en-GB" sz="1600" dirty="0"/>
        </a:p>
      </dgm:t>
    </dgm:pt>
    <dgm:pt modelId="{740E5916-7367-4CA2-904D-EA40EDAE2D11}" type="parTrans" cxnId="{825BAAAE-4641-4134-A4A1-862EE7CEA525}">
      <dgm:prSet/>
      <dgm:spPr/>
      <dgm:t>
        <a:bodyPr/>
        <a:lstStyle/>
        <a:p>
          <a:endParaRPr lang="en-GB"/>
        </a:p>
      </dgm:t>
    </dgm:pt>
    <dgm:pt modelId="{60DB9A25-E045-4EBC-8C6D-358FCC2C93B4}" type="sibTrans" cxnId="{825BAAAE-4641-4134-A4A1-862EE7CEA525}">
      <dgm:prSet/>
      <dgm:spPr/>
      <dgm:t>
        <a:bodyPr/>
        <a:lstStyle/>
        <a:p>
          <a:endParaRPr lang="en-GB"/>
        </a:p>
      </dgm:t>
    </dgm:pt>
    <dgm:pt modelId="{F53F29C9-94ED-42CE-9FAE-CD63947AF498}">
      <dgm:prSet phldrT="[Text]" custT="1"/>
      <dgm:spPr>
        <a:ln>
          <a:solidFill>
            <a:srgbClr val="4D738A"/>
          </a:solidFill>
        </a:ln>
      </dgm:spPr>
      <dgm:t>
        <a:bodyPr/>
        <a:lstStyle/>
        <a:p>
          <a:r>
            <a:rPr lang="en-GB" sz="1600" dirty="0" smtClean="0"/>
            <a:t>14.5 x 2.5 = 36.25</a:t>
          </a:r>
          <a:endParaRPr lang="en-GB" sz="1600" dirty="0"/>
        </a:p>
      </dgm:t>
    </dgm:pt>
    <dgm:pt modelId="{F1D54FE2-DA5A-4C88-9A11-6660819DD1D6}" type="parTrans" cxnId="{A0CDD161-2DF2-4EEA-81CE-67B7F57790BE}">
      <dgm:prSet/>
      <dgm:spPr/>
      <dgm:t>
        <a:bodyPr/>
        <a:lstStyle/>
        <a:p>
          <a:endParaRPr lang="en-GB"/>
        </a:p>
      </dgm:t>
    </dgm:pt>
    <dgm:pt modelId="{8B211A16-BD74-4047-9926-AA94A3BAE9D0}" type="sibTrans" cxnId="{A0CDD161-2DF2-4EEA-81CE-67B7F57790BE}">
      <dgm:prSet/>
      <dgm:spPr/>
      <dgm:t>
        <a:bodyPr/>
        <a:lstStyle/>
        <a:p>
          <a:endParaRPr lang="en-GB"/>
        </a:p>
      </dgm:t>
    </dgm:pt>
    <dgm:pt modelId="{C5ECE291-DED3-40EB-80B3-D5B580C9325F}">
      <dgm:prSet phldrT="[Text]" custT="1"/>
      <dgm:spPr>
        <a:ln>
          <a:solidFill>
            <a:srgbClr val="4D738A"/>
          </a:solidFill>
        </a:ln>
      </dgm:spPr>
      <dgm:t>
        <a:bodyPr/>
        <a:lstStyle/>
        <a:p>
          <a:r>
            <a:rPr lang="en-GB" sz="1600" dirty="0" smtClean="0"/>
            <a:t>Rounding</a:t>
          </a:r>
          <a:endParaRPr lang="en-GB" sz="1600" dirty="0"/>
        </a:p>
      </dgm:t>
    </dgm:pt>
    <dgm:pt modelId="{9C6BDAC0-89D2-4520-A8DA-F18B6D72A7F0}" type="parTrans" cxnId="{6A9CC6C5-06CE-4B3B-BBBC-83F1081EBCB9}">
      <dgm:prSet/>
      <dgm:spPr/>
      <dgm:t>
        <a:bodyPr/>
        <a:lstStyle/>
        <a:p>
          <a:endParaRPr lang="en-GB"/>
        </a:p>
      </dgm:t>
    </dgm:pt>
    <dgm:pt modelId="{E592002B-CF7C-4001-90B7-FF46B103EC78}" type="sibTrans" cxnId="{6A9CC6C5-06CE-4B3B-BBBC-83F1081EBCB9}">
      <dgm:prSet/>
      <dgm:spPr/>
      <dgm:t>
        <a:bodyPr/>
        <a:lstStyle/>
        <a:p>
          <a:endParaRPr lang="en-GB"/>
        </a:p>
      </dgm:t>
    </dgm:pt>
    <dgm:pt modelId="{E2B41187-ADE9-499E-ACC5-62A57C58CB57}">
      <dgm:prSet custT="1"/>
      <dgm:spPr/>
      <dgm:t>
        <a:bodyPr/>
        <a:lstStyle/>
        <a:p>
          <a:r>
            <a:rPr lang="en-GB" sz="1600" dirty="0" smtClean="0"/>
            <a:t>Request removal of min of 1</a:t>
          </a:r>
          <a:endParaRPr lang="en-GB" sz="1600" dirty="0"/>
        </a:p>
      </dgm:t>
    </dgm:pt>
    <dgm:pt modelId="{E2481668-89D7-421B-9CAD-1238916599D3}" type="parTrans" cxnId="{7665CE38-E1EB-48FF-A5DF-D8D787DDF7F6}">
      <dgm:prSet/>
      <dgm:spPr/>
      <dgm:t>
        <a:bodyPr/>
        <a:lstStyle/>
        <a:p>
          <a:endParaRPr lang="en-GB"/>
        </a:p>
      </dgm:t>
    </dgm:pt>
    <dgm:pt modelId="{E5654E4C-1ED7-4908-A235-68CBEE90E102}" type="sibTrans" cxnId="{7665CE38-E1EB-48FF-A5DF-D8D787DDF7F6}">
      <dgm:prSet/>
      <dgm:spPr/>
      <dgm:t>
        <a:bodyPr/>
        <a:lstStyle/>
        <a:p>
          <a:endParaRPr lang="en-GB"/>
        </a:p>
      </dgm:t>
    </dgm:pt>
    <dgm:pt modelId="{0ABC459F-C04D-4CA1-AEC3-56F6E69662D5}">
      <dgm:prSet custT="1"/>
      <dgm:spPr/>
      <dgm:t>
        <a:bodyPr/>
        <a:lstStyle/>
        <a:p>
          <a:r>
            <a:rPr lang="en-GB" sz="1600" dirty="0" smtClean="0"/>
            <a:t>3 x ECRs (btw 1/8/16 and 31/7/17) </a:t>
          </a:r>
          <a:endParaRPr lang="en-GB" sz="1600" dirty="0"/>
        </a:p>
      </dgm:t>
    </dgm:pt>
    <dgm:pt modelId="{A024968E-427E-4313-AB5F-E3E31F6B5F84}" type="parTrans" cxnId="{511A8F97-F89F-4E99-8236-AB848E97A8DF}">
      <dgm:prSet/>
      <dgm:spPr/>
      <dgm:t>
        <a:bodyPr/>
        <a:lstStyle/>
        <a:p>
          <a:endParaRPr lang="en-GB"/>
        </a:p>
      </dgm:t>
    </dgm:pt>
    <dgm:pt modelId="{7ECC812E-3295-4819-8555-2F6B0E990FC1}" type="sibTrans" cxnId="{511A8F97-F89F-4E99-8236-AB848E97A8DF}">
      <dgm:prSet/>
      <dgm:spPr/>
      <dgm:t>
        <a:bodyPr/>
        <a:lstStyle/>
        <a:p>
          <a:endParaRPr lang="en-GB"/>
        </a:p>
      </dgm:t>
    </dgm:pt>
    <dgm:pt modelId="{E6BC6100-2E6C-4BA8-ABAD-4C6A8E7AAA40}" type="pres">
      <dgm:prSet presAssocID="{298FB88D-3887-4159-ADDA-D7DFEB1DF80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18EB4D8-291A-4E65-BD76-BCB762B77C9B}" type="pres">
      <dgm:prSet presAssocID="{298FB88D-3887-4159-ADDA-D7DFEB1DF80F}" presName="tSp" presStyleCnt="0"/>
      <dgm:spPr/>
    </dgm:pt>
    <dgm:pt modelId="{31C04AC0-5261-4423-9829-83B9D61647FF}" type="pres">
      <dgm:prSet presAssocID="{298FB88D-3887-4159-ADDA-D7DFEB1DF80F}" presName="bSp" presStyleCnt="0"/>
      <dgm:spPr/>
    </dgm:pt>
    <dgm:pt modelId="{C09A900F-894B-4431-BF61-08FF0A259951}" type="pres">
      <dgm:prSet presAssocID="{298FB88D-3887-4159-ADDA-D7DFEB1DF80F}" presName="process" presStyleCnt="0"/>
      <dgm:spPr/>
    </dgm:pt>
    <dgm:pt modelId="{71906489-1F49-4850-B51C-151B8CD226EC}" type="pres">
      <dgm:prSet presAssocID="{FA3A3169-3AFA-4983-B1DA-D479A78EFEA6}" presName="composite1" presStyleCnt="0"/>
      <dgm:spPr/>
    </dgm:pt>
    <dgm:pt modelId="{89DB1BDB-42A8-4CAB-93F7-1118E83C9AAE}" type="pres">
      <dgm:prSet presAssocID="{FA3A3169-3AFA-4983-B1DA-D479A78EFEA6}" presName="dummyNode1" presStyleLbl="node1" presStyleIdx="0" presStyleCnt="4"/>
      <dgm:spPr/>
    </dgm:pt>
    <dgm:pt modelId="{61205648-646F-49A0-ABE8-624CC670335C}" type="pres">
      <dgm:prSet presAssocID="{FA3A3169-3AFA-4983-B1DA-D479A78EFEA6}" presName="childNode1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25A21CC-6EE3-41B0-BED4-361C6E073EB1}" type="pres">
      <dgm:prSet presAssocID="{FA3A3169-3AFA-4983-B1DA-D479A78EFEA6}" presName="childNode1tx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BFB2A9F-2C5E-4130-AFCE-C8A72FB39A77}" type="pres">
      <dgm:prSet presAssocID="{FA3A3169-3AFA-4983-B1DA-D479A78EFEA6}" presName="parentNode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7C99502-28D7-4B5A-AE34-F257AE944414}" type="pres">
      <dgm:prSet presAssocID="{FA3A3169-3AFA-4983-B1DA-D479A78EFEA6}" presName="connSite1" presStyleCnt="0"/>
      <dgm:spPr/>
    </dgm:pt>
    <dgm:pt modelId="{2F996F0F-EE2C-48FC-A52F-4175CBB55536}" type="pres">
      <dgm:prSet presAssocID="{B16ABC07-5F25-4232-A41A-4C3BFF6220A2}" presName="Name9" presStyleLbl="sibTrans2D1" presStyleIdx="0" presStyleCnt="3"/>
      <dgm:spPr/>
      <dgm:t>
        <a:bodyPr/>
        <a:lstStyle/>
        <a:p>
          <a:endParaRPr lang="en-GB"/>
        </a:p>
      </dgm:t>
    </dgm:pt>
    <dgm:pt modelId="{35D46278-2B40-45C6-95AA-25275E24A741}" type="pres">
      <dgm:prSet presAssocID="{38E7CD4C-6ACF-4613-99EC-F22768F4C61A}" presName="composite2" presStyleCnt="0"/>
      <dgm:spPr/>
    </dgm:pt>
    <dgm:pt modelId="{84ACF49D-22B0-44A0-9B13-A448F850D646}" type="pres">
      <dgm:prSet presAssocID="{38E7CD4C-6ACF-4613-99EC-F22768F4C61A}" presName="dummyNode2" presStyleLbl="node1" presStyleIdx="0" presStyleCnt="4"/>
      <dgm:spPr/>
    </dgm:pt>
    <dgm:pt modelId="{791F5F20-2A90-4719-93A6-A8CB9C665472}" type="pres">
      <dgm:prSet presAssocID="{38E7CD4C-6ACF-4613-99EC-F22768F4C61A}" presName="childNode2" presStyleLbl="bgAcc1" presStyleIdx="1" presStyleCnt="4" custLinFactNeighborX="653" custLinFactNeighborY="1187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BA3A293-BF5F-4ABD-A652-895B5596195D}" type="pres">
      <dgm:prSet presAssocID="{38E7CD4C-6ACF-4613-99EC-F22768F4C61A}" presName="childNode2tx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133EE4B-3CE5-493D-8506-62CEF4E5D6A2}" type="pres">
      <dgm:prSet presAssocID="{38E7CD4C-6ACF-4613-99EC-F22768F4C61A}" presName="parentNode2" presStyleLbl="node1" presStyleIdx="1" presStyleCnt="4" custLinFactNeighborX="-3304" custLinFactNeighborY="8309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01A775C-23EC-4B15-B2CD-D8E7F235D59B}" type="pres">
      <dgm:prSet presAssocID="{38E7CD4C-6ACF-4613-99EC-F22768F4C61A}" presName="connSite2" presStyleCnt="0"/>
      <dgm:spPr/>
    </dgm:pt>
    <dgm:pt modelId="{C0E5262B-D2DD-4867-A3B7-4028FAC12A17}" type="pres">
      <dgm:prSet presAssocID="{4699C786-C113-467B-834C-73189136AC4E}" presName="Name18" presStyleLbl="sibTrans2D1" presStyleIdx="1" presStyleCnt="3"/>
      <dgm:spPr/>
      <dgm:t>
        <a:bodyPr/>
        <a:lstStyle/>
        <a:p>
          <a:endParaRPr lang="en-GB"/>
        </a:p>
      </dgm:t>
    </dgm:pt>
    <dgm:pt modelId="{C5B43EE7-B2D8-45F2-8AA7-70768ADED3D8}" type="pres">
      <dgm:prSet presAssocID="{AFA665D9-84E6-472C-8557-E4DF8059349D}" presName="composite1" presStyleCnt="0"/>
      <dgm:spPr/>
    </dgm:pt>
    <dgm:pt modelId="{35C79E51-722D-4A6F-8C3F-4BEB25B1D4C2}" type="pres">
      <dgm:prSet presAssocID="{AFA665D9-84E6-472C-8557-E4DF8059349D}" presName="dummyNode1" presStyleLbl="node1" presStyleIdx="1" presStyleCnt="4"/>
      <dgm:spPr/>
    </dgm:pt>
    <dgm:pt modelId="{F3ED7C97-D006-4E47-8E47-DC236F378EE2}" type="pres">
      <dgm:prSet presAssocID="{AFA665D9-84E6-472C-8557-E4DF8059349D}" presName="childNode1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55E8D83-96F4-4E08-9949-34A01876E99A}" type="pres">
      <dgm:prSet presAssocID="{AFA665D9-84E6-472C-8557-E4DF8059349D}" presName="childNode1tx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11FDD9B-3D88-482C-AFDF-37A9F3390685}" type="pres">
      <dgm:prSet presAssocID="{AFA665D9-84E6-472C-8557-E4DF8059349D}" presName="parentNode1" presStyleLbl="node1" presStyleIdx="2" presStyleCnt="4" custLinFactNeighborX="367" custLinFactNeighborY="24927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E7EAE9B-0954-43AA-ACE6-C8015B4E7F46}" type="pres">
      <dgm:prSet presAssocID="{AFA665D9-84E6-472C-8557-E4DF8059349D}" presName="connSite1" presStyleCnt="0"/>
      <dgm:spPr/>
    </dgm:pt>
    <dgm:pt modelId="{BB65D73E-8E0C-4813-A219-5FCAD6FDD168}" type="pres">
      <dgm:prSet presAssocID="{C9E2A63F-D03A-4685-BDBE-6AEDE55F6DDA}" presName="Name9" presStyleLbl="sibTrans2D1" presStyleIdx="2" presStyleCnt="3"/>
      <dgm:spPr/>
      <dgm:t>
        <a:bodyPr/>
        <a:lstStyle/>
        <a:p>
          <a:endParaRPr lang="en-GB"/>
        </a:p>
      </dgm:t>
    </dgm:pt>
    <dgm:pt modelId="{CB593538-6458-413A-A039-25D0DF0E5A18}" type="pres">
      <dgm:prSet presAssocID="{F17CA496-EE73-4D9E-90B4-60C139BF4F29}" presName="composite2" presStyleCnt="0"/>
      <dgm:spPr/>
    </dgm:pt>
    <dgm:pt modelId="{9AD20D83-7F33-4A2F-A1D9-5D17D498B00A}" type="pres">
      <dgm:prSet presAssocID="{F17CA496-EE73-4D9E-90B4-60C139BF4F29}" presName="dummyNode2" presStyleLbl="node1" presStyleIdx="2" presStyleCnt="4"/>
      <dgm:spPr/>
    </dgm:pt>
    <dgm:pt modelId="{74377864-69D3-48E6-9A30-9BB07E8BC6DC}" type="pres">
      <dgm:prSet presAssocID="{F17CA496-EE73-4D9E-90B4-60C139BF4F29}" presName="childNode2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5489143-74D1-48AB-835B-83FB5F3B35E0}" type="pres">
      <dgm:prSet presAssocID="{F17CA496-EE73-4D9E-90B4-60C139BF4F29}" presName="childNode2tx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E525FB6-9D11-47AA-BA1E-2BABDC3D902B}" type="pres">
      <dgm:prSet presAssocID="{F17CA496-EE73-4D9E-90B4-60C139BF4F29}" presName="parentNode2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1D6E408-20C4-4FBA-87E0-7C1AE8B2E585}" type="pres">
      <dgm:prSet presAssocID="{F17CA496-EE73-4D9E-90B4-60C139BF4F29}" presName="connSite2" presStyleCnt="0"/>
      <dgm:spPr/>
    </dgm:pt>
  </dgm:ptLst>
  <dgm:cxnLst>
    <dgm:cxn modelId="{7CC9A17A-4309-4C71-884F-3AB2DB5EF645}" srcId="{298FB88D-3887-4159-ADDA-D7DFEB1DF80F}" destId="{AFA665D9-84E6-472C-8557-E4DF8059349D}" srcOrd="2" destOrd="0" parTransId="{4627BD18-8915-40E6-B8CA-FA26C87C2719}" sibTransId="{C9E2A63F-D03A-4685-BDBE-6AEDE55F6DDA}"/>
    <dgm:cxn modelId="{1B818F0A-6215-4F9B-A798-AEDC4AB2B336}" type="presOf" srcId="{BB017A91-5006-481C-A580-9AEC8B523CF4}" destId="{525A21CC-6EE3-41B0-BED4-361C6E073EB1}" srcOrd="1" destOrd="2" presId="urn:microsoft.com/office/officeart/2005/8/layout/hProcess4"/>
    <dgm:cxn modelId="{AAA135DE-7844-4E0B-B354-B5880598781E}" type="presOf" srcId="{C5ECE291-DED3-40EB-80B3-D5B580C9325F}" destId="{525A21CC-6EE3-41B0-BED4-361C6E073EB1}" srcOrd="1" destOrd="4" presId="urn:microsoft.com/office/officeart/2005/8/layout/hProcess4"/>
    <dgm:cxn modelId="{825BAAAE-4641-4134-A4A1-862EE7CEA525}" srcId="{FA3A3169-3AFA-4983-B1DA-D479A78EFEA6}" destId="{BB017A91-5006-481C-A580-9AEC8B523CF4}" srcOrd="2" destOrd="0" parTransId="{740E5916-7367-4CA2-904D-EA40EDAE2D11}" sibTransId="{60DB9A25-E045-4EBC-8C6D-358FCC2C93B4}"/>
    <dgm:cxn modelId="{CBFCE015-3455-4170-9CA3-990B249AA867}" type="presOf" srcId="{F8127F8A-783B-4C57-822E-974C9593E965}" destId="{CBA3A293-BF5F-4ABD-A652-895B5596195D}" srcOrd="1" destOrd="0" presId="urn:microsoft.com/office/officeart/2005/8/layout/hProcess4"/>
    <dgm:cxn modelId="{21E3F7EE-0A90-4295-9199-B07646C77D51}" type="presOf" srcId="{AFA665D9-84E6-472C-8557-E4DF8059349D}" destId="{911FDD9B-3D88-482C-AFDF-37A9F3390685}" srcOrd="0" destOrd="0" presId="urn:microsoft.com/office/officeart/2005/8/layout/hProcess4"/>
    <dgm:cxn modelId="{580DE5B4-4B79-4347-9E28-59DA0D12B54B}" type="presOf" srcId="{4699C786-C113-467B-834C-73189136AC4E}" destId="{C0E5262B-D2DD-4867-A3B7-4028FAC12A17}" srcOrd="0" destOrd="0" presId="urn:microsoft.com/office/officeart/2005/8/layout/hProcess4"/>
    <dgm:cxn modelId="{7EE86C0E-959D-4E57-8930-8772818CB103}" type="presOf" srcId="{C5ECE291-DED3-40EB-80B3-D5B580C9325F}" destId="{61205648-646F-49A0-ABE8-624CC670335C}" srcOrd="0" destOrd="4" presId="urn:microsoft.com/office/officeart/2005/8/layout/hProcess4"/>
    <dgm:cxn modelId="{F6C896CD-C80C-4BD7-BB0B-47DC0257624C}" type="presOf" srcId="{F99A94AD-96C0-4048-94A7-9B1B05FA8B6D}" destId="{74377864-69D3-48E6-9A30-9BB07E8BC6DC}" srcOrd="0" destOrd="1" presId="urn:microsoft.com/office/officeart/2005/8/layout/hProcess4"/>
    <dgm:cxn modelId="{23BE1D6F-F8E0-47CC-97F2-069D5CAD07B1}" type="presOf" srcId="{F8127F8A-783B-4C57-822E-974C9593E965}" destId="{791F5F20-2A90-4719-93A6-A8CB9C665472}" srcOrd="0" destOrd="0" presId="urn:microsoft.com/office/officeart/2005/8/layout/hProcess4"/>
    <dgm:cxn modelId="{566E8AE9-B5C7-4DD9-94D0-C4C624FF96C8}" type="presOf" srcId="{7B9982D5-29C8-4846-8541-83820592BA34}" destId="{F3ED7C97-D006-4E47-8E47-DC236F378EE2}" srcOrd="0" destOrd="0" presId="urn:microsoft.com/office/officeart/2005/8/layout/hProcess4"/>
    <dgm:cxn modelId="{D2C735F7-49E5-486E-B7D6-1B88D538A456}" srcId="{FA3A3169-3AFA-4983-B1DA-D479A78EFEA6}" destId="{0968D258-471A-43EC-89AA-A54ACE8E83BD}" srcOrd="0" destOrd="0" parTransId="{08C73541-CF99-47DF-A308-6691B6647990}" sibTransId="{BA2B417D-D0FE-4185-B415-F7D28914C880}"/>
    <dgm:cxn modelId="{021358AE-3388-49CD-924C-E6061FAA028D}" type="presOf" srcId="{F53F29C9-94ED-42CE-9FAE-CD63947AF498}" destId="{61205648-646F-49A0-ABE8-624CC670335C}" srcOrd="0" destOrd="3" presId="urn:microsoft.com/office/officeart/2005/8/layout/hProcess4"/>
    <dgm:cxn modelId="{FC020767-EDE8-4839-B5D1-ECBC01FA6BFE}" type="presOf" srcId="{F17CA496-EE73-4D9E-90B4-60C139BF4F29}" destId="{FE525FB6-9D11-47AA-BA1E-2BABDC3D902B}" srcOrd="0" destOrd="0" presId="urn:microsoft.com/office/officeart/2005/8/layout/hProcess4"/>
    <dgm:cxn modelId="{9BF6064C-3DC3-4B2D-9CE9-B3970883EF21}" type="presOf" srcId="{0ABC459F-C04D-4CA1-AEC3-56F6E69662D5}" destId="{355E8D83-96F4-4E08-9949-34A01876E99A}" srcOrd="1" destOrd="1" presId="urn:microsoft.com/office/officeart/2005/8/layout/hProcess4"/>
    <dgm:cxn modelId="{A0CDD161-2DF2-4EEA-81CE-67B7F57790BE}" srcId="{BB017A91-5006-481C-A580-9AEC8B523CF4}" destId="{F53F29C9-94ED-42CE-9FAE-CD63947AF498}" srcOrd="0" destOrd="0" parTransId="{F1D54FE2-DA5A-4C88-9A11-6660819DD1D6}" sibTransId="{8B211A16-BD74-4047-9926-AA94A3BAE9D0}"/>
    <dgm:cxn modelId="{EEB1B887-104D-44C7-B391-1913FCB09EE3}" type="presOf" srcId="{E2B41187-ADE9-499E-ACC5-62A57C58CB57}" destId="{791F5F20-2A90-4719-93A6-A8CB9C665472}" srcOrd="0" destOrd="1" presId="urn:microsoft.com/office/officeart/2005/8/layout/hProcess4"/>
    <dgm:cxn modelId="{89268F9A-0387-4717-9CF6-DA5A666BC062}" type="presOf" srcId="{38E7CD4C-6ACF-4613-99EC-F22768F4C61A}" destId="{4133EE4B-3CE5-493D-8506-62CEF4E5D6A2}" srcOrd="0" destOrd="0" presId="urn:microsoft.com/office/officeart/2005/8/layout/hProcess4"/>
    <dgm:cxn modelId="{2F1B0492-EA09-4315-9F7D-7E3E78ECEAAE}" type="presOf" srcId="{E2B41187-ADE9-499E-ACC5-62A57C58CB57}" destId="{CBA3A293-BF5F-4ABD-A652-895B5596195D}" srcOrd="1" destOrd="1" presId="urn:microsoft.com/office/officeart/2005/8/layout/hProcess4"/>
    <dgm:cxn modelId="{8F1E5B1E-8794-47A8-8A82-744FFA0A1F2A}" type="presOf" srcId="{D57CF13F-96D6-4234-A404-1A8D617DDFD3}" destId="{74377864-69D3-48E6-9A30-9BB07E8BC6DC}" srcOrd="0" destOrd="0" presId="urn:microsoft.com/office/officeart/2005/8/layout/hProcess4"/>
    <dgm:cxn modelId="{394403B9-8784-4771-82C0-BE2FC41F5307}" type="presOf" srcId="{0968D258-471A-43EC-89AA-A54ACE8E83BD}" destId="{61205648-646F-49A0-ABE8-624CC670335C}" srcOrd="0" destOrd="0" presId="urn:microsoft.com/office/officeart/2005/8/layout/hProcess4"/>
    <dgm:cxn modelId="{EA955D8B-7BFF-43AA-BF85-F58B3020641C}" type="presOf" srcId="{298FB88D-3887-4159-ADDA-D7DFEB1DF80F}" destId="{E6BC6100-2E6C-4BA8-ABAD-4C6A8E7AAA40}" srcOrd="0" destOrd="0" presId="urn:microsoft.com/office/officeart/2005/8/layout/hProcess4"/>
    <dgm:cxn modelId="{5340065C-A24D-44C9-B496-609202EB2495}" type="presOf" srcId="{B16ABC07-5F25-4232-A41A-4C3BFF6220A2}" destId="{2F996F0F-EE2C-48FC-A52F-4175CBB55536}" srcOrd="0" destOrd="0" presId="urn:microsoft.com/office/officeart/2005/8/layout/hProcess4"/>
    <dgm:cxn modelId="{E25987F3-C70F-4A3E-8B2A-99C6616F5C20}" type="presOf" srcId="{F53F29C9-94ED-42CE-9FAE-CD63947AF498}" destId="{525A21CC-6EE3-41B0-BED4-361C6E073EB1}" srcOrd="1" destOrd="3" presId="urn:microsoft.com/office/officeart/2005/8/layout/hProcess4"/>
    <dgm:cxn modelId="{7CF5F0ED-0C33-49EB-A425-B54350EE2E88}" type="presOf" srcId="{6106F21E-BB39-4149-BDD2-C2C06254D665}" destId="{61205648-646F-49A0-ABE8-624CC670335C}" srcOrd="0" destOrd="1" presId="urn:microsoft.com/office/officeart/2005/8/layout/hProcess4"/>
    <dgm:cxn modelId="{511A8F97-F89F-4E99-8236-AB848E97A8DF}" srcId="{AFA665D9-84E6-472C-8557-E4DF8059349D}" destId="{0ABC459F-C04D-4CA1-AEC3-56F6E69662D5}" srcOrd="1" destOrd="0" parTransId="{A024968E-427E-4313-AB5F-E3E31F6B5F84}" sibTransId="{7ECC812E-3295-4819-8555-2F6B0E990FC1}"/>
    <dgm:cxn modelId="{FF189F44-8394-48E1-921D-FF80299C88E4}" type="presOf" srcId="{0968D258-471A-43EC-89AA-A54ACE8E83BD}" destId="{525A21CC-6EE3-41B0-BED4-361C6E073EB1}" srcOrd="1" destOrd="0" presId="urn:microsoft.com/office/officeart/2005/8/layout/hProcess4"/>
    <dgm:cxn modelId="{CED75BB7-D265-4499-B903-4141A9C6D93F}" type="presOf" srcId="{C9E2A63F-D03A-4685-BDBE-6AEDE55F6DDA}" destId="{BB65D73E-8E0C-4813-A219-5FCAD6FDD168}" srcOrd="0" destOrd="0" presId="urn:microsoft.com/office/officeart/2005/8/layout/hProcess4"/>
    <dgm:cxn modelId="{FD2860A3-06AB-4A8C-9352-328274A55F25}" type="presOf" srcId="{7B9982D5-29C8-4846-8541-83820592BA34}" destId="{355E8D83-96F4-4E08-9949-34A01876E99A}" srcOrd="1" destOrd="0" presId="urn:microsoft.com/office/officeart/2005/8/layout/hProcess4"/>
    <dgm:cxn modelId="{94414F19-5A40-44E2-B970-2F73386DDA2A}" type="presOf" srcId="{0ABC459F-C04D-4CA1-AEC3-56F6E69662D5}" destId="{F3ED7C97-D006-4E47-8E47-DC236F378EE2}" srcOrd="0" destOrd="1" presId="urn:microsoft.com/office/officeart/2005/8/layout/hProcess4"/>
    <dgm:cxn modelId="{F56BD44F-C382-42A0-BB88-941336D4BA85}" srcId="{AFA665D9-84E6-472C-8557-E4DF8059349D}" destId="{7B9982D5-29C8-4846-8541-83820592BA34}" srcOrd="0" destOrd="0" parTransId="{73A5D52E-7C84-4542-94A6-B180C1E5B627}" sibTransId="{C9CE3E9D-7249-4EC6-A95C-42BC58DC037E}"/>
    <dgm:cxn modelId="{A70A1AD4-2A2C-4656-B763-667A7836F7C5}" srcId="{298FB88D-3887-4159-ADDA-D7DFEB1DF80F}" destId="{FA3A3169-3AFA-4983-B1DA-D479A78EFEA6}" srcOrd="0" destOrd="0" parTransId="{330878C8-8909-4A16-8AD9-4B8F808A3E05}" sibTransId="{B16ABC07-5F25-4232-A41A-4C3BFF6220A2}"/>
    <dgm:cxn modelId="{27AA9901-6E27-4930-8E45-30447B856D4B}" srcId="{F17CA496-EE73-4D9E-90B4-60C139BF4F29}" destId="{D57CF13F-96D6-4234-A404-1A8D617DDFD3}" srcOrd="0" destOrd="0" parTransId="{5613CC65-93E5-4C69-A15E-4129894323AD}" sibTransId="{F7E7C488-6E35-440D-A7D4-2411D5300E85}"/>
    <dgm:cxn modelId="{797B5ACA-15EA-41D0-978E-AA232FA8B865}" type="presOf" srcId="{BB017A91-5006-481C-A580-9AEC8B523CF4}" destId="{61205648-646F-49A0-ABE8-624CC670335C}" srcOrd="0" destOrd="2" presId="urn:microsoft.com/office/officeart/2005/8/layout/hProcess4"/>
    <dgm:cxn modelId="{0DBE6604-7841-4BBF-9056-DA631CCF2A6D}" type="presOf" srcId="{FA3A3169-3AFA-4983-B1DA-D479A78EFEA6}" destId="{CBFB2A9F-2C5E-4130-AFCE-C8A72FB39A77}" srcOrd="0" destOrd="0" presId="urn:microsoft.com/office/officeart/2005/8/layout/hProcess4"/>
    <dgm:cxn modelId="{F39A0C1E-F074-4196-8F3B-F9CE359B12A1}" type="presOf" srcId="{D57CF13F-96D6-4234-A404-1A8D617DDFD3}" destId="{F5489143-74D1-48AB-835B-83FB5F3B35E0}" srcOrd="1" destOrd="0" presId="urn:microsoft.com/office/officeart/2005/8/layout/hProcess4"/>
    <dgm:cxn modelId="{C6248B1F-C28C-4432-8792-D2252B4A502B}" type="presOf" srcId="{6106F21E-BB39-4149-BDD2-C2C06254D665}" destId="{525A21CC-6EE3-41B0-BED4-361C6E073EB1}" srcOrd="1" destOrd="1" presId="urn:microsoft.com/office/officeart/2005/8/layout/hProcess4"/>
    <dgm:cxn modelId="{FDEE0791-BCE9-4664-B660-35DD7487AAA0}" type="presOf" srcId="{F99A94AD-96C0-4048-94A7-9B1B05FA8B6D}" destId="{F5489143-74D1-48AB-835B-83FB5F3B35E0}" srcOrd="1" destOrd="1" presId="urn:microsoft.com/office/officeart/2005/8/layout/hProcess4"/>
    <dgm:cxn modelId="{F7EF2326-8E24-40D6-B5EF-5705A54A811D}" srcId="{298FB88D-3887-4159-ADDA-D7DFEB1DF80F}" destId="{F17CA496-EE73-4D9E-90B4-60C139BF4F29}" srcOrd="3" destOrd="0" parTransId="{151D1F2A-7BAC-4939-9799-05408FB8D4EB}" sibTransId="{ED07FB74-8CD8-4D65-A749-230C5B5312E1}"/>
    <dgm:cxn modelId="{68C77ECE-A769-467B-A759-943DC279E9FA}" srcId="{F17CA496-EE73-4D9E-90B4-60C139BF4F29}" destId="{F99A94AD-96C0-4048-94A7-9B1B05FA8B6D}" srcOrd="1" destOrd="0" parTransId="{00E29763-1AB2-432C-9D63-D470ACA10B1A}" sibTransId="{993EC9C8-BCCA-4F83-849B-92A5E731AE76}"/>
    <dgm:cxn modelId="{2A5794F5-1A20-4B85-84EF-D238DDE74620}" srcId="{298FB88D-3887-4159-ADDA-D7DFEB1DF80F}" destId="{38E7CD4C-6ACF-4613-99EC-F22768F4C61A}" srcOrd="1" destOrd="0" parTransId="{F2DFCCE0-5725-4C36-A35B-C6ADDEBDA87A}" sibTransId="{4699C786-C113-467B-834C-73189136AC4E}"/>
    <dgm:cxn modelId="{3F778858-EC02-420D-8D2E-ABE6278248FF}" srcId="{FA3A3169-3AFA-4983-B1DA-D479A78EFEA6}" destId="{6106F21E-BB39-4149-BDD2-C2C06254D665}" srcOrd="1" destOrd="0" parTransId="{44F25C34-4543-4AD4-B17E-1E37E4E86580}" sibTransId="{D23F50D0-2672-40AC-8F6C-B35697FA1BAB}"/>
    <dgm:cxn modelId="{DD140F33-E925-45C8-921E-AFFB6F8F7727}" srcId="{38E7CD4C-6ACF-4613-99EC-F22768F4C61A}" destId="{F8127F8A-783B-4C57-822E-974C9593E965}" srcOrd="0" destOrd="0" parTransId="{CAE53A03-6CBD-4FC5-9AFE-43480EFC7759}" sibTransId="{FCF31701-29DF-4194-88A3-ACC6C38647A4}"/>
    <dgm:cxn modelId="{6A9CC6C5-06CE-4B3B-BBBC-83F1081EBCB9}" srcId="{BB017A91-5006-481C-A580-9AEC8B523CF4}" destId="{C5ECE291-DED3-40EB-80B3-D5B580C9325F}" srcOrd="1" destOrd="0" parTransId="{9C6BDAC0-89D2-4520-A8DA-F18B6D72A7F0}" sibTransId="{E592002B-CF7C-4001-90B7-FF46B103EC78}"/>
    <dgm:cxn modelId="{7665CE38-E1EB-48FF-A5DF-D8D787DDF7F6}" srcId="{38E7CD4C-6ACF-4613-99EC-F22768F4C61A}" destId="{E2B41187-ADE9-499E-ACC5-62A57C58CB57}" srcOrd="1" destOrd="0" parTransId="{E2481668-89D7-421B-9CAD-1238916599D3}" sibTransId="{E5654E4C-1ED7-4908-A235-68CBEE90E102}"/>
    <dgm:cxn modelId="{FCC2ED0F-501D-465B-B62A-8902919EB478}" type="presParOf" srcId="{E6BC6100-2E6C-4BA8-ABAD-4C6A8E7AAA40}" destId="{D18EB4D8-291A-4E65-BD76-BCB762B77C9B}" srcOrd="0" destOrd="0" presId="urn:microsoft.com/office/officeart/2005/8/layout/hProcess4"/>
    <dgm:cxn modelId="{9EA27BF6-CDA8-41C7-B1CC-FE2AEE2A4DE6}" type="presParOf" srcId="{E6BC6100-2E6C-4BA8-ABAD-4C6A8E7AAA40}" destId="{31C04AC0-5261-4423-9829-83B9D61647FF}" srcOrd="1" destOrd="0" presId="urn:microsoft.com/office/officeart/2005/8/layout/hProcess4"/>
    <dgm:cxn modelId="{EC1338E8-48E6-4216-85D1-171675A39368}" type="presParOf" srcId="{E6BC6100-2E6C-4BA8-ABAD-4C6A8E7AAA40}" destId="{C09A900F-894B-4431-BF61-08FF0A259951}" srcOrd="2" destOrd="0" presId="urn:microsoft.com/office/officeart/2005/8/layout/hProcess4"/>
    <dgm:cxn modelId="{0C72816E-5BE2-4896-B5B7-99F371D91B6E}" type="presParOf" srcId="{C09A900F-894B-4431-BF61-08FF0A259951}" destId="{71906489-1F49-4850-B51C-151B8CD226EC}" srcOrd="0" destOrd="0" presId="urn:microsoft.com/office/officeart/2005/8/layout/hProcess4"/>
    <dgm:cxn modelId="{40EDF9D6-5F53-4CDC-93A0-60762FA4B5F1}" type="presParOf" srcId="{71906489-1F49-4850-B51C-151B8CD226EC}" destId="{89DB1BDB-42A8-4CAB-93F7-1118E83C9AAE}" srcOrd="0" destOrd="0" presId="urn:microsoft.com/office/officeart/2005/8/layout/hProcess4"/>
    <dgm:cxn modelId="{CF6BE69D-3E44-41C8-8185-63D0EFD0F414}" type="presParOf" srcId="{71906489-1F49-4850-B51C-151B8CD226EC}" destId="{61205648-646F-49A0-ABE8-624CC670335C}" srcOrd="1" destOrd="0" presId="urn:microsoft.com/office/officeart/2005/8/layout/hProcess4"/>
    <dgm:cxn modelId="{1A39B5BB-1882-4333-8C70-04DF9C6916F8}" type="presParOf" srcId="{71906489-1F49-4850-B51C-151B8CD226EC}" destId="{525A21CC-6EE3-41B0-BED4-361C6E073EB1}" srcOrd="2" destOrd="0" presId="urn:microsoft.com/office/officeart/2005/8/layout/hProcess4"/>
    <dgm:cxn modelId="{3806F9BB-4D8F-4D38-BC48-FD08AA96CF96}" type="presParOf" srcId="{71906489-1F49-4850-B51C-151B8CD226EC}" destId="{CBFB2A9F-2C5E-4130-AFCE-C8A72FB39A77}" srcOrd="3" destOrd="0" presId="urn:microsoft.com/office/officeart/2005/8/layout/hProcess4"/>
    <dgm:cxn modelId="{92DD2C38-0498-47AD-9514-AD46E09AF9A8}" type="presParOf" srcId="{71906489-1F49-4850-B51C-151B8CD226EC}" destId="{C7C99502-28D7-4B5A-AE34-F257AE944414}" srcOrd="4" destOrd="0" presId="urn:microsoft.com/office/officeart/2005/8/layout/hProcess4"/>
    <dgm:cxn modelId="{9F4CE008-7B46-43EF-817E-DE3C07EECCF3}" type="presParOf" srcId="{C09A900F-894B-4431-BF61-08FF0A259951}" destId="{2F996F0F-EE2C-48FC-A52F-4175CBB55536}" srcOrd="1" destOrd="0" presId="urn:microsoft.com/office/officeart/2005/8/layout/hProcess4"/>
    <dgm:cxn modelId="{D19607EC-A322-448A-BBA7-7D11967EDFA0}" type="presParOf" srcId="{C09A900F-894B-4431-BF61-08FF0A259951}" destId="{35D46278-2B40-45C6-95AA-25275E24A741}" srcOrd="2" destOrd="0" presId="urn:microsoft.com/office/officeart/2005/8/layout/hProcess4"/>
    <dgm:cxn modelId="{8F897511-552B-4581-BEBA-86E04B70CC60}" type="presParOf" srcId="{35D46278-2B40-45C6-95AA-25275E24A741}" destId="{84ACF49D-22B0-44A0-9B13-A448F850D646}" srcOrd="0" destOrd="0" presId="urn:microsoft.com/office/officeart/2005/8/layout/hProcess4"/>
    <dgm:cxn modelId="{D85F7DB1-4EF4-4D44-8530-F91CF8F6713D}" type="presParOf" srcId="{35D46278-2B40-45C6-95AA-25275E24A741}" destId="{791F5F20-2A90-4719-93A6-A8CB9C665472}" srcOrd="1" destOrd="0" presId="urn:microsoft.com/office/officeart/2005/8/layout/hProcess4"/>
    <dgm:cxn modelId="{A4A41CF5-EA64-4D52-8D86-9F7791A6A2AF}" type="presParOf" srcId="{35D46278-2B40-45C6-95AA-25275E24A741}" destId="{CBA3A293-BF5F-4ABD-A652-895B5596195D}" srcOrd="2" destOrd="0" presId="urn:microsoft.com/office/officeart/2005/8/layout/hProcess4"/>
    <dgm:cxn modelId="{73FA8C9A-8BFE-4416-AA5B-051FEE91479B}" type="presParOf" srcId="{35D46278-2B40-45C6-95AA-25275E24A741}" destId="{4133EE4B-3CE5-493D-8506-62CEF4E5D6A2}" srcOrd="3" destOrd="0" presId="urn:microsoft.com/office/officeart/2005/8/layout/hProcess4"/>
    <dgm:cxn modelId="{31D30307-9430-44CA-B61A-9FFC4A4F9BC6}" type="presParOf" srcId="{35D46278-2B40-45C6-95AA-25275E24A741}" destId="{C01A775C-23EC-4B15-B2CD-D8E7F235D59B}" srcOrd="4" destOrd="0" presId="urn:microsoft.com/office/officeart/2005/8/layout/hProcess4"/>
    <dgm:cxn modelId="{A41B6DEB-7189-457A-9E51-9FAEDA4A88F1}" type="presParOf" srcId="{C09A900F-894B-4431-BF61-08FF0A259951}" destId="{C0E5262B-D2DD-4867-A3B7-4028FAC12A17}" srcOrd="3" destOrd="0" presId="urn:microsoft.com/office/officeart/2005/8/layout/hProcess4"/>
    <dgm:cxn modelId="{5ACA7921-BCF0-423E-BCE5-8405B927FFEB}" type="presParOf" srcId="{C09A900F-894B-4431-BF61-08FF0A259951}" destId="{C5B43EE7-B2D8-45F2-8AA7-70768ADED3D8}" srcOrd="4" destOrd="0" presId="urn:microsoft.com/office/officeart/2005/8/layout/hProcess4"/>
    <dgm:cxn modelId="{A78249D8-F7B2-412C-B59A-7F39F547F7A2}" type="presParOf" srcId="{C5B43EE7-B2D8-45F2-8AA7-70768ADED3D8}" destId="{35C79E51-722D-4A6F-8C3F-4BEB25B1D4C2}" srcOrd="0" destOrd="0" presId="urn:microsoft.com/office/officeart/2005/8/layout/hProcess4"/>
    <dgm:cxn modelId="{FC55217C-2D0A-4282-B7B6-DF639586E82F}" type="presParOf" srcId="{C5B43EE7-B2D8-45F2-8AA7-70768ADED3D8}" destId="{F3ED7C97-D006-4E47-8E47-DC236F378EE2}" srcOrd="1" destOrd="0" presId="urn:microsoft.com/office/officeart/2005/8/layout/hProcess4"/>
    <dgm:cxn modelId="{5AF28807-6ED5-4F6C-9ECE-ECCE6F072E31}" type="presParOf" srcId="{C5B43EE7-B2D8-45F2-8AA7-70768ADED3D8}" destId="{355E8D83-96F4-4E08-9949-34A01876E99A}" srcOrd="2" destOrd="0" presId="urn:microsoft.com/office/officeart/2005/8/layout/hProcess4"/>
    <dgm:cxn modelId="{ED8D9303-C444-4A41-976D-943C4C18918C}" type="presParOf" srcId="{C5B43EE7-B2D8-45F2-8AA7-70768ADED3D8}" destId="{911FDD9B-3D88-482C-AFDF-37A9F3390685}" srcOrd="3" destOrd="0" presId="urn:microsoft.com/office/officeart/2005/8/layout/hProcess4"/>
    <dgm:cxn modelId="{CB380183-9379-46BC-A442-A087D7E02589}" type="presParOf" srcId="{C5B43EE7-B2D8-45F2-8AA7-70768ADED3D8}" destId="{1E7EAE9B-0954-43AA-ACE6-C8015B4E7F46}" srcOrd="4" destOrd="0" presId="urn:microsoft.com/office/officeart/2005/8/layout/hProcess4"/>
    <dgm:cxn modelId="{961B8AD9-17EE-4E37-8CCF-6C725F8E596C}" type="presParOf" srcId="{C09A900F-894B-4431-BF61-08FF0A259951}" destId="{BB65D73E-8E0C-4813-A219-5FCAD6FDD168}" srcOrd="5" destOrd="0" presId="urn:microsoft.com/office/officeart/2005/8/layout/hProcess4"/>
    <dgm:cxn modelId="{EED48136-9F59-49C1-B8DE-ECC291B27F51}" type="presParOf" srcId="{C09A900F-894B-4431-BF61-08FF0A259951}" destId="{CB593538-6458-413A-A039-25D0DF0E5A18}" srcOrd="6" destOrd="0" presId="urn:microsoft.com/office/officeart/2005/8/layout/hProcess4"/>
    <dgm:cxn modelId="{DF31AF8A-EABE-498C-A36C-5EEFF5BE745C}" type="presParOf" srcId="{CB593538-6458-413A-A039-25D0DF0E5A18}" destId="{9AD20D83-7F33-4A2F-A1D9-5D17D498B00A}" srcOrd="0" destOrd="0" presId="urn:microsoft.com/office/officeart/2005/8/layout/hProcess4"/>
    <dgm:cxn modelId="{C9D3F4CE-262F-42B0-AD72-F97B45FE0923}" type="presParOf" srcId="{CB593538-6458-413A-A039-25D0DF0E5A18}" destId="{74377864-69D3-48E6-9A30-9BB07E8BC6DC}" srcOrd="1" destOrd="0" presId="urn:microsoft.com/office/officeart/2005/8/layout/hProcess4"/>
    <dgm:cxn modelId="{D06EB120-6703-4273-BCC6-58A5152034FD}" type="presParOf" srcId="{CB593538-6458-413A-A039-25D0DF0E5A18}" destId="{F5489143-74D1-48AB-835B-83FB5F3B35E0}" srcOrd="2" destOrd="0" presId="urn:microsoft.com/office/officeart/2005/8/layout/hProcess4"/>
    <dgm:cxn modelId="{4AE00B27-F3F2-40A1-85DE-9B73C2721A62}" type="presParOf" srcId="{CB593538-6458-413A-A039-25D0DF0E5A18}" destId="{FE525FB6-9D11-47AA-BA1E-2BABDC3D902B}" srcOrd="3" destOrd="0" presId="urn:microsoft.com/office/officeart/2005/8/layout/hProcess4"/>
    <dgm:cxn modelId="{457B0ACF-845A-4CFC-AA24-83334D6E5C50}" type="presParOf" srcId="{CB593538-6458-413A-A039-25D0DF0E5A18}" destId="{B1D6E408-20C4-4FBA-87E0-7C1AE8B2E585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3B7291-7211-4A1C-9166-4D563E84D9B2}">
      <dsp:nvSpPr>
        <dsp:cNvPr id="0" name=""/>
        <dsp:cNvSpPr/>
      </dsp:nvSpPr>
      <dsp:spPr>
        <a:xfrm>
          <a:off x="0" y="0"/>
          <a:ext cx="6274816" cy="1046330"/>
        </a:xfrm>
        <a:prstGeom prst="roundRect">
          <a:avLst>
            <a:gd name="adj" fmla="val 10000"/>
          </a:avLst>
        </a:prstGeom>
        <a:solidFill>
          <a:srgbClr val="4D738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Determine where any request to remove min. of one output is required, apply reduction of one </a:t>
          </a:r>
          <a:endParaRPr lang="en-GB" sz="1900" kern="1200" dirty="0"/>
        </a:p>
      </dsp:txBody>
      <dsp:txXfrm>
        <a:off x="30646" y="30646"/>
        <a:ext cx="5057328" cy="985038"/>
      </dsp:txXfrm>
    </dsp:sp>
    <dsp:sp modelId="{8C201D2D-B51B-4487-83D5-2A60581B0357}">
      <dsp:nvSpPr>
        <dsp:cNvPr id="0" name=""/>
        <dsp:cNvSpPr/>
      </dsp:nvSpPr>
      <dsp:spPr>
        <a:xfrm>
          <a:off x="525515" y="1236572"/>
          <a:ext cx="6274816" cy="1046330"/>
        </a:xfrm>
        <a:prstGeom prst="roundRect">
          <a:avLst>
            <a:gd name="adj" fmla="val 10000"/>
          </a:avLst>
        </a:prstGeom>
        <a:solidFill>
          <a:srgbClr val="4D738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Determine reductions applying to individual staff (up to 1.5) and sum these across unit</a:t>
          </a:r>
          <a:endParaRPr lang="en-GB" sz="1900" kern="1200" dirty="0"/>
        </a:p>
      </dsp:txBody>
      <dsp:txXfrm>
        <a:off x="556161" y="1267218"/>
        <a:ext cx="5007893" cy="985038"/>
      </dsp:txXfrm>
    </dsp:sp>
    <dsp:sp modelId="{B1E7ECAD-5F34-4D70-9988-D7F1FD0F311A}">
      <dsp:nvSpPr>
        <dsp:cNvPr id="0" name=""/>
        <dsp:cNvSpPr/>
      </dsp:nvSpPr>
      <dsp:spPr>
        <a:xfrm>
          <a:off x="1043188" y="2473144"/>
          <a:ext cx="6274816" cy="1046330"/>
        </a:xfrm>
        <a:prstGeom prst="roundRect">
          <a:avLst>
            <a:gd name="adj" fmla="val 10000"/>
          </a:avLst>
        </a:prstGeom>
        <a:solidFill>
          <a:srgbClr val="4D738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Add reductions from step one and apply rounding to give total for reduction</a:t>
          </a:r>
          <a:endParaRPr lang="en-GB" sz="1900" kern="1200" dirty="0"/>
        </a:p>
      </dsp:txBody>
      <dsp:txXfrm>
        <a:off x="1073834" y="2503790"/>
        <a:ext cx="5015736" cy="985038"/>
      </dsp:txXfrm>
    </dsp:sp>
    <dsp:sp modelId="{F7BF287E-1091-4433-9913-BF87BE3F78C2}">
      <dsp:nvSpPr>
        <dsp:cNvPr id="0" name=""/>
        <dsp:cNvSpPr/>
      </dsp:nvSpPr>
      <dsp:spPr>
        <a:xfrm>
          <a:off x="1568704" y="3709716"/>
          <a:ext cx="6274816" cy="1046330"/>
        </a:xfrm>
        <a:prstGeom prst="roundRect">
          <a:avLst>
            <a:gd name="adj" fmla="val 10000"/>
          </a:avLst>
        </a:prstGeom>
        <a:solidFill>
          <a:srgbClr val="4D738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Ensure request does not reduce output pool below required min of one</a:t>
          </a:r>
          <a:endParaRPr lang="en-GB" sz="1900" kern="1200" dirty="0"/>
        </a:p>
      </dsp:txBody>
      <dsp:txXfrm>
        <a:off x="1599350" y="3740362"/>
        <a:ext cx="5007893" cy="985038"/>
      </dsp:txXfrm>
    </dsp:sp>
    <dsp:sp modelId="{611F6EEE-9D5D-4A51-B800-A1D510B83084}">
      <dsp:nvSpPr>
        <dsp:cNvPr id="0" name=""/>
        <dsp:cNvSpPr/>
      </dsp:nvSpPr>
      <dsp:spPr>
        <a:xfrm>
          <a:off x="5594701" y="801393"/>
          <a:ext cx="680114" cy="68011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3100" kern="1200"/>
        </a:p>
      </dsp:txBody>
      <dsp:txXfrm>
        <a:off x="5747727" y="801393"/>
        <a:ext cx="374062" cy="511786"/>
      </dsp:txXfrm>
    </dsp:sp>
    <dsp:sp modelId="{15299256-B7D0-4CA5-8DDA-9EE3F5E8BFCC}">
      <dsp:nvSpPr>
        <dsp:cNvPr id="0" name=""/>
        <dsp:cNvSpPr/>
      </dsp:nvSpPr>
      <dsp:spPr>
        <a:xfrm>
          <a:off x="6120217" y="2037966"/>
          <a:ext cx="680114" cy="68011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3100" kern="1200"/>
        </a:p>
      </dsp:txBody>
      <dsp:txXfrm>
        <a:off x="6273243" y="2037966"/>
        <a:ext cx="374062" cy="511786"/>
      </dsp:txXfrm>
    </dsp:sp>
    <dsp:sp modelId="{88B00704-7698-411E-9226-2615D03E9A61}">
      <dsp:nvSpPr>
        <dsp:cNvPr id="0" name=""/>
        <dsp:cNvSpPr/>
      </dsp:nvSpPr>
      <dsp:spPr>
        <a:xfrm>
          <a:off x="6637889" y="3274538"/>
          <a:ext cx="680114" cy="68011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3100" kern="1200"/>
        </a:p>
      </dsp:txBody>
      <dsp:txXfrm>
        <a:off x="6790915" y="3274538"/>
        <a:ext cx="374062" cy="5117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205648-646F-49A0-ABE8-624CC670335C}">
      <dsp:nvSpPr>
        <dsp:cNvPr id="0" name=""/>
        <dsp:cNvSpPr/>
      </dsp:nvSpPr>
      <dsp:spPr>
        <a:xfrm>
          <a:off x="474" y="2119198"/>
          <a:ext cx="2137961" cy="17633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4D738A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Unit of 32 staff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24.3 FTE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Outputs required:</a:t>
          </a:r>
          <a:endParaRPr lang="en-GB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24.3 x 2.5 = 60.75</a:t>
          </a:r>
          <a:endParaRPr lang="en-GB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Rounding</a:t>
          </a:r>
          <a:endParaRPr lang="en-GB" sz="1600" kern="1200" dirty="0"/>
        </a:p>
      </dsp:txBody>
      <dsp:txXfrm>
        <a:off x="41054" y="2159778"/>
        <a:ext cx="2056801" cy="1304345"/>
      </dsp:txXfrm>
    </dsp:sp>
    <dsp:sp modelId="{2F996F0F-EE2C-48FC-A52F-4175CBB55536}">
      <dsp:nvSpPr>
        <dsp:cNvPr id="0" name=""/>
        <dsp:cNvSpPr/>
      </dsp:nvSpPr>
      <dsp:spPr>
        <a:xfrm>
          <a:off x="1265170" y="2666451"/>
          <a:ext cx="2326182" cy="2326182"/>
        </a:xfrm>
        <a:prstGeom prst="leftCircularArrow">
          <a:avLst>
            <a:gd name="adj1" fmla="val 2854"/>
            <a:gd name="adj2" fmla="val 348789"/>
            <a:gd name="adj3" fmla="val 2504254"/>
            <a:gd name="adj4" fmla="val 9404444"/>
            <a:gd name="adj5" fmla="val 3330"/>
          </a:avLst>
        </a:prstGeom>
        <a:solidFill>
          <a:srgbClr val="D8E2EE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FB2A9F-2C5E-4130-AFCE-C8A72FB39A77}">
      <dsp:nvSpPr>
        <dsp:cNvPr id="0" name=""/>
        <dsp:cNvSpPr/>
      </dsp:nvSpPr>
      <dsp:spPr>
        <a:xfrm>
          <a:off x="475576" y="3504704"/>
          <a:ext cx="1900410" cy="755730"/>
        </a:xfrm>
        <a:prstGeom prst="roundRect">
          <a:avLst>
            <a:gd name="adj" fmla="val 10000"/>
          </a:avLst>
        </a:prstGeom>
        <a:solidFill>
          <a:srgbClr val="4D738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smtClean="0"/>
            <a:t>61 </a:t>
          </a:r>
          <a:r>
            <a:rPr lang="en-GB" sz="1800" kern="1200" dirty="0" smtClean="0"/>
            <a:t>outputs </a:t>
          </a:r>
          <a:endParaRPr lang="en-GB" sz="1800" kern="1200" dirty="0"/>
        </a:p>
      </dsp:txBody>
      <dsp:txXfrm>
        <a:off x="497711" y="3526839"/>
        <a:ext cx="1856140" cy="711460"/>
      </dsp:txXfrm>
    </dsp:sp>
    <dsp:sp modelId="{791F5F20-2A90-4719-93A6-A8CB9C665472}">
      <dsp:nvSpPr>
        <dsp:cNvPr id="0" name=""/>
        <dsp:cNvSpPr/>
      </dsp:nvSpPr>
      <dsp:spPr>
        <a:xfrm>
          <a:off x="2706120" y="2328510"/>
          <a:ext cx="2137961" cy="17633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4D738A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3 </a:t>
          </a:r>
          <a:r>
            <a:rPr lang="en-GB" sz="1600" kern="1200" dirty="0" err="1" smtClean="0"/>
            <a:t>individs</a:t>
          </a:r>
          <a:r>
            <a:rPr lang="en-GB" sz="1600" kern="1200" dirty="0" smtClean="0"/>
            <a:t> with 46+ months circs and no outputs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Request removal of min of 1</a:t>
          </a:r>
          <a:endParaRPr lang="en-GB" sz="1600" kern="1200" dirty="0"/>
        </a:p>
      </dsp:txBody>
      <dsp:txXfrm>
        <a:off x="2746700" y="2746955"/>
        <a:ext cx="2056801" cy="1304345"/>
      </dsp:txXfrm>
    </dsp:sp>
    <dsp:sp modelId="{C0E5262B-D2DD-4867-A3B7-4028FAC12A17}">
      <dsp:nvSpPr>
        <dsp:cNvPr id="0" name=""/>
        <dsp:cNvSpPr/>
      </dsp:nvSpPr>
      <dsp:spPr>
        <a:xfrm>
          <a:off x="3857027" y="1027180"/>
          <a:ext cx="2647402" cy="2647402"/>
        </a:xfrm>
        <a:prstGeom prst="circularArrow">
          <a:avLst>
            <a:gd name="adj1" fmla="val 2508"/>
            <a:gd name="adj2" fmla="val 304006"/>
            <a:gd name="adj3" fmla="val 19298908"/>
            <a:gd name="adj4" fmla="val 12353935"/>
            <a:gd name="adj5" fmla="val 2926"/>
          </a:avLst>
        </a:prstGeom>
        <a:solidFill>
          <a:srgbClr val="D8E2EE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33EE4B-3CE5-493D-8506-62CEF4E5D6A2}">
      <dsp:nvSpPr>
        <dsp:cNvPr id="0" name=""/>
        <dsp:cNvSpPr/>
      </dsp:nvSpPr>
      <dsp:spPr>
        <a:xfrm>
          <a:off x="3104472" y="1804126"/>
          <a:ext cx="1900410" cy="755730"/>
        </a:xfrm>
        <a:prstGeom prst="roundRect">
          <a:avLst>
            <a:gd name="adj" fmla="val 10000"/>
          </a:avLst>
        </a:prstGeom>
        <a:solidFill>
          <a:srgbClr val="4D738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Reduction = 3</a:t>
          </a:r>
          <a:endParaRPr lang="en-GB" sz="1800" kern="1200" dirty="0"/>
        </a:p>
      </dsp:txBody>
      <dsp:txXfrm>
        <a:off x="3126607" y="1826261"/>
        <a:ext cx="1856140" cy="711460"/>
      </dsp:txXfrm>
    </dsp:sp>
    <dsp:sp modelId="{F3ED7C97-D006-4E47-8E47-DC236F378EE2}">
      <dsp:nvSpPr>
        <dsp:cNvPr id="0" name=""/>
        <dsp:cNvSpPr/>
      </dsp:nvSpPr>
      <dsp:spPr>
        <a:xfrm>
          <a:off x="5383844" y="2041773"/>
          <a:ext cx="2137961" cy="17633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4D738A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3 x circs equating to 46+ months = 4.5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2 x 1 family leave period = 1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2 x ECRs (btw 1/8/16 and 31/7/17) = 1</a:t>
          </a:r>
          <a:endParaRPr lang="en-GB" sz="1600" kern="1200" dirty="0"/>
        </a:p>
      </dsp:txBody>
      <dsp:txXfrm>
        <a:off x="5424424" y="2082353"/>
        <a:ext cx="2056801" cy="1304345"/>
      </dsp:txXfrm>
    </dsp:sp>
    <dsp:sp modelId="{BB65D73E-8E0C-4813-A219-5FCAD6FDD168}">
      <dsp:nvSpPr>
        <dsp:cNvPr id="0" name=""/>
        <dsp:cNvSpPr/>
      </dsp:nvSpPr>
      <dsp:spPr>
        <a:xfrm>
          <a:off x="6422148" y="2691670"/>
          <a:ext cx="2473771" cy="2473771"/>
        </a:xfrm>
        <a:prstGeom prst="leftCircularArrow">
          <a:avLst>
            <a:gd name="adj1" fmla="val 2684"/>
            <a:gd name="adj2" fmla="val 326678"/>
            <a:gd name="adj3" fmla="val 1319798"/>
            <a:gd name="adj4" fmla="val 8242098"/>
            <a:gd name="adj5" fmla="val 3131"/>
          </a:avLst>
        </a:prstGeom>
        <a:solidFill>
          <a:srgbClr val="D8E2EE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1FDD9B-3D88-482C-AFDF-37A9F3390685}">
      <dsp:nvSpPr>
        <dsp:cNvPr id="0" name=""/>
        <dsp:cNvSpPr/>
      </dsp:nvSpPr>
      <dsp:spPr>
        <a:xfrm>
          <a:off x="5757313" y="3652132"/>
          <a:ext cx="2089272" cy="1065428"/>
        </a:xfrm>
        <a:prstGeom prst="roundRect">
          <a:avLst>
            <a:gd name="adj" fmla="val 10000"/>
          </a:avLst>
        </a:prstGeom>
        <a:solidFill>
          <a:srgbClr val="4D738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Unit reduction = 6.5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Total reduction = 9.5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Rounding = 10</a:t>
          </a:r>
          <a:endParaRPr lang="en-GB" sz="1800" kern="1200" dirty="0"/>
        </a:p>
      </dsp:txBody>
      <dsp:txXfrm>
        <a:off x="5788518" y="3683337"/>
        <a:ext cx="2026862" cy="1003018"/>
      </dsp:txXfrm>
    </dsp:sp>
    <dsp:sp modelId="{74377864-69D3-48E6-9A30-9BB07E8BC6DC}">
      <dsp:nvSpPr>
        <dsp:cNvPr id="0" name=""/>
        <dsp:cNvSpPr/>
      </dsp:nvSpPr>
      <dsp:spPr>
        <a:xfrm>
          <a:off x="8169961" y="2119198"/>
          <a:ext cx="2137961" cy="17633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4D738A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Min of 1 required for 29 staff</a:t>
          </a:r>
          <a:endParaRPr lang="en-GB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22 further outputs required</a:t>
          </a:r>
          <a:endParaRPr lang="en-GB" sz="1900" kern="1200" dirty="0"/>
        </a:p>
      </dsp:txBody>
      <dsp:txXfrm>
        <a:off x="8210541" y="2537643"/>
        <a:ext cx="2056801" cy="1304345"/>
      </dsp:txXfrm>
    </dsp:sp>
    <dsp:sp modelId="{FE525FB6-9D11-47AA-BA1E-2BABDC3D902B}">
      <dsp:nvSpPr>
        <dsp:cNvPr id="0" name=""/>
        <dsp:cNvSpPr/>
      </dsp:nvSpPr>
      <dsp:spPr>
        <a:xfrm>
          <a:off x="8645063" y="1741333"/>
          <a:ext cx="1900410" cy="755730"/>
        </a:xfrm>
        <a:prstGeom prst="roundRect">
          <a:avLst>
            <a:gd name="adj" fmla="val 10000"/>
          </a:avLst>
        </a:prstGeom>
        <a:solidFill>
          <a:srgbClr val="4D738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51 outputs</a:t>
          </a:r>
          <a:endParaRPr lang="en-GB" sz="1800" kern="1200" dirty="0"/>
        </a:p>
      </dsp:txBody>
      <dsp:txXfrm>
        <a:off x="8667198" y="1763468"/>
        <a:ext cx="1856140" cy="7114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205648-646F-49A0-ABE8-624CC670335C}">
      <dsp:nvSpPr>
        <dsp:cNvPr id="0" name=""/>
        <dsp:cNvSpPr/>
      </dsp:nvSpPr>
      <dsp:spPr>
        <a:xfrm>
          <a:off x="5138" y="2112018"/>
          <a:ext cx="2155371" cy="17777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4D738A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Unit of 18 staff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14.5 FTE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Outputs required:</a:t>
          </a:r>
          <a:endParaRPr lang="en-GB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14.5 x 2.5 = 36.25</a:t>
          </a:r>
          <a:endParaRPr lang="en-GB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Rounding</a:t>
          </a:r>
          <a:endParaRPr lang="en-GB" sz="1600" kern="1200" dirty="0"/>
        </a:p>
      </dsp:txBody>
      <dsp:txXfrm>
        <a:off x="46049" y="2152929"/>
        <a:ext cx="2073549" cy="1314966"/>
      </dsp:txXfrm>
    </dsp:sp>
    <dsp:sp modelId="{2F996F0F-EE2C-48FC-A52F-4175CBB55536}">
      <dsp:nvSpPr>
        <dsp:cNvPr id="0" name=""/>
        <dsp:cNvSpPr/>
      </dsp:nvSpPr>
      <dsp:spPr>
        <a:xfrm>
          <a:off x="1280134" y="2663728"/>
          <a:ext cx="2345125" cy="2345125"/>
        </a:xfrm>
        <a:prstGeom prst="leftCircularArrow">
          <a:avLst>
            <a:gd name="adj1" fmla="val 2854"/>
            <a:gd name="adj2" fmla="val 348789"/>
            <a:gd name="adj3" fmla="val 2504254"/>
            <a:gd name="adj4" fmla="val 9404444"/>
            <a:gd name="adj5" fmla="val 3330"/>
          </a:avLst>
        </a:prstGeom>
        <a:solidFill>
          <a:srgbClr val="D8E2EE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FB2A9F-2C5E-4130-AFCE-C8A72FB39A77}">
      <dsp:nvSpPr>
        <dsp:cNvPr id="0" name=""/>
        <dsp:cNvSpPr/>
      </dsp:nvSpPr>
      <dsp:spPr>
        <a:xfrm>
          <a:off x="484110" y="3508807"/>
          <a:ext cx="1915885" cy="761884"/>
        </a:xfrm>
        <a:prstGeom prst="roundRect">
          <a:avLst>
            <a:gd name="adj" fmla="val 10000"/>
          </a:avLst>
        </a:prstGeom>
        <a:solidFill>
          <a:srgbClr val="4D738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 smtClean="0"/>
            <a:t>36 outputs </a:t>
          </a:r>
          <a:endParaRPr lang="en-GB" sz="2500" kern="1200" dirty="0"/>
        </a:p>
      </dsp:txBody>
      <dsp:txXfrm>
        <a:off x="506425" y="3531122"/>
        <a:ext cx="1871255" cy="717254"/>
      </dsp:txXfrm>
    </dsp:sp>
    <dsp:sp modelId="{791F5F20-2A90-4719-93A6-A8CB9C665472}">
      <dsp:nvSpPr>
        <dsp:cNvPr id="0" name=""/>
        <dsp:cNvSpPr/>
      </dsp:nvSpPr>
      <dsp:spPr>
        <a:xfrm>
          <a:off x="2732817" y="2323035"/>
          <a:ext cx="2155371" cy="17777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4D738A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1 </a:t>
          </a:r>
          <a:r>
            <a:rPr lang="en-GB" sz="1600" kern="1200" dirty="0" err="1" smtClean="0"/>
            <a:t>individ</a:t>
          </a:r>
          <a:r>
            <a:rPr lang="en-GB" sz="1600" kern="1200" dirty="0" smtClean="0"/>
            <a:t> with 46+ months circs and no outputs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Request removal of min of 1</a:t>
          </a:r>
          <a:endParaRPr lang="en-GB" sz="1600" kern="1200" dirty="0"/>
        </a:p>
      </dsp:txBody>
      <dsp:txXfrm>
        <a:off x="2773728" y="2744888"/>
        <a:ext cx="2073549" cy="1314966"/>
      </dsp:txXfrm>
    </dsp:sp>
    <dsp:sp modelId="{C0E5262B-D2DD-4867-A3B7-4028FAC12A17}">
      <dsp:nvSpPr>
        <dsp:cNvPr id="0" name=""/>
        <dsp:cNvSpPr/>
      </dsp:nvSpPr>
      <dsp:spPr>
        <a:xfrm>
          <a:off x="3873028" y="1052230"/>
          <a:ext cx="2664771" cy="2664771"/>
        </a:xfrm>
        <a:prstGeom prst="circularArrow">
          <a:avLst>
            <a:gd name="adj1" fmla="val 2512"/>
            <a:gd name="adj2" fmla="val 304512"/>
            <a:gd name="adj3" fmla="val 19420640"/>
            <a:gd name="adj4" fmla="val 12476173"/>
            <a:gd name="adj5" fmla="val 2931"/>
          </a:avLst>
        </a:prstGeom>
        <a:solidFill>
          <a:srgbClr val="D8E2EE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33EE4B-3CE5-493D-8506-62CEF4E5D6A2}">
      <dsp:nvSpPr>
        <dsp:cNvPr id="0" name=""/>
        <dsp:cNvSpPr/>
      </dsp:nvSpPr>
      <dsp:spPr>
        <a:xfrm>
          <a:off x="3134413" y="1794381"/>
          <a:ext cx="1915885" cy="761884"/>
        </a:xfrm>
        <a:prstGeom prst="roundRect">
          <a:avLst>
            <a:gd name="adj" fmla="val 10000"/>
          </a:avLst>
        </a:prstGeom>
        <a:solidFill>
          <a:srgbClr val="4D738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 smtClean="0"/>
            <a:t>Reduction = 1</a:t>
          </a:r>
          <a:endParaRPr lang="en-GB" sz="2500" kern="1200" dirty="0"/>
        </a:p>
      </dsp:txBody>
      <dsp:txXfrm>
        <a:off x="3156728" y="1816696"/>
        <a:ext cx="1871255" cy="717254"/>
      </dsp:txXfrm>
    </dsp:sp>
    <dsp:sp modelId="{F3ED7C97-D006-4E47-8E47-DC236F378EE2}">
      <dsp:nvSpPr>
        <dsp:cNvPr id="0" name=""/>
        <dsp:cNvSpPr/>
      </dsp:nvSpPr>
      <dsp:spPr>
        <a:xfrm>
          <a:off x="5432347" y="2112018"/>
          <a:ext cx="2155371" cy="17777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4D738A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1 x circs equating to 46+ months 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/>
            <a:t>3 x ECRs (btw 1/8/16 and 31/7/17) </a:t>
          </a:r>
          <a:endParaRPr lang="en-GB" sz="1600" kern="1200" dirty="0"/>
        </a:p>
      </dsp:txBody>
      <dsp:txXfrm>
        <a:off x="5473258" y="2152929"/>
        <a:ext cx="2073549" cy="1314966"/>
      </dsp:txXfrm>
    </dsp:sp>
    <dsp:sp modelId="{BB65D73E-8E0C-4813-A219-5FCAD6FDD168}">
      <dsp:nvSpPr>
        <dsp:cNvPr id="0" name=""/>
        <dsp:cNvSpPr/>
      </dsp:nvSpPr>
      <dsp:spPr>
        <a:xfrm>
          <a:off x="6603326" y="2672517"/>
          <a:ext cx="2318430" cy="2318430"/>
        </a:xfrm>
        <a:prstGeom prst="leftCircularArrow">
          <a:avLst>
            <a:gd name="adj1" fmla="val 2887"/>
            <a:gd name="adj2" fmla="val 353077"/>
            <a:gd name="adj3" fmla="val 1782549"/>
            <a:gd name="adj4" fmla="val 8678450"/>
            <a:gd name="adj5" fmla="val 3368"/>
          </a:avLst>
        </a:prstGeom>
        <a:solidFill>
          <a:srgbClr val="D8E2EE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1FDD9B-3D88-482C-AFDF-37A9F3390685}">
      <dsp:nvSpPr>
        <dsp:cNvPr id="0" name=""/>
        <dsp:cNvSpPr/>
      </dsp:nvSpPr>
      <dsp:spPr>
        <a:xfrm>
          <a:off x="5918350" y="3698722"/>
          <a:ext cx="1915885" cy="761884"/>
        </a:xfrm>
        <a:prstGeom prst="roundRect">
          <a:avLst>
            <a:gd name="adj" fmla="val 10000"/>
          </a:avLst>
        </a:prstGeom>
        <a:solidFill>
          <a:srgbClr val="4D738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500" kern="1200" dirty="0"/>
        </a:p>
      </dsp:txBody>
      <dsp:txXfrm>
        <a:off x="5940665" y="3721037"/>
        <a:ext cx="1871255" cy="717254"/>
      </dsp:txXfrm>
    </dsp:sp>
    <dsp:sp modelId="{74377864-69D3-48E6-9A30-9BB07E8BC6DC}">
      <dsp:nvSpPr>
        <dsp:cNvPr id="0" name=""/>
        <dsp:cNvSpPr/>
      </dsp:nvSpPr>
      <dsp:spPr>
        <a:xfrm>
          <a:off x="8145951" y="2112018"/>
          <a:ext cx="2155371" cy="17777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4D738A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Min of 1 required for 17 staff</a:t>
          </a:r>
          <a:endParaRPr lang="en-GB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900" kern="1200" dirty="0" smtClean="0"/>
            <a:t>18 further outputs required</a:t>
          </a:r>
          <a:endParaRPr lang="en-GB" sz="1900" kern="1200" dirty="0"/>
        </a:p>
      </dsp:txBody>
      <dsp:txXfrm>
        <a:off x="8186862" y="2533871"/>
        <a:ext cx="2073549" cy="1314966"/>
      </dsp:txXfrm>
    </dsp:sp>
    <dsp:sp modelId="{FE525FB6-9D11-47AA-BA1E-2BABDC3D902B}">
      <dsp:nvSpPr>
        <dsp:cNvPr id="0" name=""/>
        <dsp:cNvSpPr/>
      </dsp:nvSpPr>
      <dsp:spPr>
        <a:xfrm>
          <a:off x="8624923" y="1731076"/>
          <a:ext cx="1915885" cy="761884"/>
        </a:xfrm>
        <a:prstGeom prst="roundRect">
          <a:avLst>
            <a:gd name="adj" fmla="val 10000"/>
          </a:avLst>
        </a:prstGeom>
        <a:solidFill>
          <a:srgbClr val="4D738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 smtClean="0"/>
            <a:t>35 outputs</a:t>
          </a:r>
          <a:endParaRPr lang="en-GB" sz="2500" kern="1200" dirty="0"/>
        </a:p>
      </dsp:txBody>
      <dsp:txXfrm>
        <a:off x="8647238" y="1753391"/>
        <a:ext cx="1871255" cy="7172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36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481DE6-8A87-44EE-8037-4B550C3D1156}" type="datetimeFigureOut">
              <a:rPr lang="en-GB" smtClean="0"/>
              <a:t>06/02/2019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36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30F056-CAA8-41B8-BEE9-D551FCB7956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62386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3B5E0F-AD0A-4E86-B58B-FDA55B98B385}" type="datetimeFigureOut">
              <a:rPr lang="en-GB" smtClean="0"/>
              <a:t>06/02/2019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4835"/>
            <a:ext cx="544830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8FC64-4DC8-4504-A346-028AE6950BF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9572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13100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64687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60260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57638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18152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30913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67147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Font typeface="Arial" panose="020B0604020202020204" pitchFamily="34" charset="0"/>
              <a:buNone/>
            </a:pPr>
            <a:endParaRPr lang="en-GB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7312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Font typeface="Arial" panose="020B0604020202020204" pitchFamily="34" charset="0"/>
              <a:buNone/>
            </a:pPr>
            <a:endParaRPr lang="en-GB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60597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Font typeface="Arial" panose="020B0604020202020204" pitchFamily="34" charset="0"/>
              <a:buNone/>
            </a:pPr>
            <a:endParaRPr lang="en-GB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51632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5711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823706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504458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01783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9825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9830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01720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52950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55307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50133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8FC64-4DC8-4504-A346-028AE6950BF5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8074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7EF4-0D1F-464E-AB2A-FE487B9B513E}" type="datetimeFigureOut">
              <a:rPr lang="en-GB" smtClean="0"/>
              <a:t>06/02/2019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B0FF-DA61-43CC-90B3-2D30A4B481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7612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7EF4-0D1F-464E-AB2A-FE487B9B513E}" type="datetimeFigureOut">
              <a:rPr lang="en-GB" smtClean="0"/>
              <a:t>06/02/2019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B0FF-DA61-43CC-90B3-2D30A4B481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6935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7EF4-0D1F-464E-AB2A-FE487B9B513E}" type="datetimeFigureOut">
              <a:rPr lang="en-GB" smtClean="0"/>
              <a:t>06/02/2019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B0FF-DA61-43CC-90B3-2D30A4B481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6124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7EF4-0D1F-464E-AB2A-FE487B9B513E}" type="datetimeFigureOut">
              <a:rPr lang="en-GB" smtClean="0"/>
              <a:t>06/02/2019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B0FF-DA61-43CC-90B3-2D30A4B481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8265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7EF4-0D1F-464E-AB2A-FE487B9B513E}" type="datetimeFigureOut">
              <a:rPr lang="en-GB" smtClean="0"/>
              <a:t>06/02/2019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B0FF-DA61-43CC-90B3-2D30A4B481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6188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7EF4-0D1F-464E-AB2A-FE487B9B513E}" type="datetimeFigureOut">
              <a:rPr lang="en-GB" smtClean="0"/>
              <a:t>06/02/2019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B0FF-DA61-43CC-90B3-2D30A4B481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1355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7EF4-0D1F-464E-AB2A-FE487B9B513E}" type="datetimeFigureOut">
              <a:rPr lang="en-GB" smtClean="0"/>
              <a:t>06/02/2019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B0FF-DA61-43CC-90B3-2D30A4B481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441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7EF4-0D1F-464E-AB2A-FE487B9B513E}" type="datetimeFigureOut">
              <a:rPr lang="en-GB" smtClean="0"/>
              <a:t>06/02/2019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B0FF-DA61-43CC-90B3-2D30A4B481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3050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7EF4-0D1F-464E-AB2A-FE487B9B513E}" type="datetimeFigureOut">
              <a:rPr lang="en-GB" smtClean="0"/>
              <a:t>06/02/2019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B0FF-DA61-43CC-90B3-2D30A4B481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6781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7EF4-0D1F-464E-AB2A-FE487B9B513E}" type="datetimeFigureOut">
              <a:rPr lang="en-GB" smtClean="0"/>
              <a:t>06/02/2019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B0FF-DA61-43CC-90B3-2D30A4B481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0017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7EF4-0D1F-464E-AB2A-FE487B9B513E}" type="datetimeFigureOut">
              <a:rPr lang="en-GB" smtClean="0"/>
              <a:t>06/02/2019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B0FF-DA61-43CC-90B3-2D30A4B481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5637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F7EF4-0D1F-464E-AB2A-FE487B9B513E}" type="datetimeFigureOut">
              <a:rPr lang="en-GB" smtClean="0"/>
              <a:t>06/02/2019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FB0FF-DA61-43CC-90B3-2D30A4B481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1356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4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4.jpe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smartsurvey.co.uk/s/refcopwebinar/" TargetMode="External"/><Relationship Id="rId4" Type="http://schemas.openxmlformats.org/officeDocument/2006/relationships/hyperlink" Target="https://www.ref.ac.uk/events/codes-of-practice-and-staff-circumstances-webinars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ref.ac.uk/events/codes-of-practice-workshops-february-2019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9"/>
          <p:cNvSpPr txBox="1">
            <a:spLocks/>
          </p:cNvSpPr>
          <p:nvPr/>
        </p:nvSpPr>
        <p:spPr>
          <a:xfrm>
            <a:off x="1000052" y="564950"/>
            <a:ext cx="6360841" cy="257262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200" b="1" dirty="0" smtClean="0">
                <a:solidFill>
                  <a:srgbClr val="4D738A"/>
                </a:solidFill>
                <a:cs typeface="Calibri" panose="020F0502020204030204" pitchFamily="34" charset="0"/>
              </a:rPr>
              <a:t>Webinar on Staff circumstances in REF 2021</a:t>
            </a:r>
            <a:endParaRPr lang="en-US" sz="4200" b="1" dirty="0">
              <a:solidFill>
                <a:srgbClr val="4D738A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59207" y="2309190"/>
            <a:ext cx="6668254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Professor </a:t>
            </a:r>
            <a:r>
              <a:rPr lang="en-GB" sz="28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Dianne Berry OBE (Chair of EDAP)</a:t>
            </a:r>
          </a:p>
          <a:p>
            <a:r>
              <a:rPr lang="en-GB" sz="28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Dr Catriona Firth (Head of REF Policy)</a:t>
            </a:r>
          </a:p>
          <a:p>
            <a:endParaRPr lang="en-GB" sz="32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r>
              <a:rPr lang="en-GB" sz="2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February 2019</a:t>
            </a:r>
          </a:p>
          <a:p>
            <a:r>
              <a:rPr lang="en-GB" sz="2400" dirty="0" smtClean="0"/>
              <a:t/>
            </a:r>
            <a:br>
              <a:rPr lang="en-GB" sz="2400" dirty="0" smtClean="0"/>
            </a:br>
            <a:endParaRPr lang="en-GB" sz="2400" dirty="0" smtClean="0"/>
          </a:p>
          <a:p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199456" y="2798037"/>
            <a:ext cx="9272401" cy="11938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2813">
              <a:lnSpc>
                <a:spcPts val="4400"/>
              </a:lnSpc>
              <a:buNone/>
              <a:defRPr/>
            </a:pPr>
            <a:endParaRPr lang="en-GB" sz="4000" b="1" dirty="0" smtClean="0">
              <a:solidFill>
                <a:srgbClr val="FF9F1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 rot="10800000">
            <a:off x="7759700" y="0"/>
            <a:ext cx="44577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026616" y="2013826"/>
            <a:ext cx="387328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900" dirty="0" smtClean="0">
                <a:solidFill>
                  <a:schemeClr val="bg1"/>
                </a:solidFill>
              </a:rPr>
              <a:t>Follow us on Twitter </a:t>
            </a:r>
          </a:p>
          <a:p>
            <a:pPr algn="ctr"/>
            <a:r>
              <a:rPr lang="en-US" sz="2900" dirty="0" smtClean="0">
                <a:solidFill>
                  <a:schemeClr val="bg1"/>
                </a:solidFill>
              </a:rPr>
              <a:t>@REF_2021</a:t>
            </a:r>
          </a:p>
          <a:p>
            <a:pPr algn="ctr"/>
            <a:endParaRPr lang="en-US" sz="2900" b="1" dirty="0">
              <a:solidFill>
                <a:schemeClr val="bg1"/>
              </a:solidFill>
            </a:endParaRPr>
          </a:p>
          <a:p>
            <a:pPr algn="ctr"/>
            <a:r>
              <a:rPr lang="en-US" sz="2900" dirty="0" smtClean="0">
                <a:solidFill>
                  <a:schemeClr val="bg1"/>
                </a:solidFill>
              </a:rPr>
              <a:t>Email us: info@ref.ac.uk </a:t>
            </a:r>
            <a:endParaRPr lang="en-US" sz="4000" dirty="0">
              <a:solidFill>
                <a:srgbClr val="FF9F19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878"/>
          <a:stretch/>
        </p:blipFill>
        <p:spPr>
          <a:xfrm>
            <a:off x="8189018" y="636393"/>
            <a:ext cx="3710882" cy="104211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335" y="4609491"/>
            <a:ext cx="4512064" cy="180644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335" y="4635435"/>
            <a:ext cx="2230396" cy="870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49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Supporting staff with circumstances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230924"/>
            <a:ext cx="11154508" cy="548286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600" b="1" dirty="0" smtClean="0">
                <a:solidFill>
                  <a:srgbClr val="4D738A"/>
                </a:solidFill>
                <a:latin typeface="+mj-lt"/>
              </a:rPr>
              <a:t>Declaring circumstances:</a:t>
            </a:r>
          </a:p>
          <a:p>
            <a:r>
              <a:rPr lang="en-GB" dirty="0" smtClean="0">
                <a:solidFill>
                  <a:srgbClr val="4D738A"/>
                </a:solidFill>
                <a:latin typeface="+mj-lt"/>
              </a:rPr>
              <a:t>HEIs must develop processes to support staff to declare circumstances </a:t>
            </a:r>
          </a:p>
          <a:p>
            <a:pPr lvl="1"/>
            <a:r>
              <a:rPr lang="en-GB" dirty="0" smtClean="0">
                <a:solidFill>
                  <a:srgbClr val="4D738A"/>
                </a:solidFill>
                <a:latin typeface="+mj-lt"/>
              </a:rPr>
              <a:t>Robust</a:t>
            </a:r>
          </a:p>
          <a:p>
            <a:pPr lvl="1"/>
            <a:r>
              <a:rPr lang="en-GB" dirty="0" smtClean="0">
                <a:solidFill>
                  <a:srgbClr val="4D738A"/>
                </a:solidFill>
                <a:latin typeface="+mj-lt"/>
              </a:rPr>
              <a:t>Consistent</a:t>
            </a:r>
          </a:p>
          <a:p>
            <a:pPr lvl="1"/>
            <a:r>
              <a:rPr lang="en-GB" dirty="0" smtClean="0">
                <a:solidFill>
                  <a:srgbClr val="4D738A"/>
                </a:solidFill>
                <a:latin typeface="+mj-lt"/>
              </a:rPr>
              <a:t>Appropriately confidential</a:t>
            </a:r>
          </a:p>
          <a:p>
            <a:pPr lvl="1"/>
            <a:r>
              <a:rPr lang="en-GB" dirty="0" smtClean="0">
                <a:solidFill>
                  <a:srgbClr val="4D738A"/>
                </a:solidFill>
                <a:latin typeface="+mj-lt"/>
              </a:rPr>
              <a:t>Sensitive</a:t>
            </a:r>
          </a:p>
          <a:p>
            <a:pPr lvl="1"/>
            <a:r>
              <a:rPr lang="en-GB" dirty="0" smtClean="0">
                <a:solidFill>
                  <a:srgbClr val="4D738A"/>
                </a:solidFill>
                <a:latin typeface="+mj-lt"/>
              </a:rPr>
              <a:t>Transparent</a:t>
            </a:r>
          </a:p>
          <a:p>
            <a:r>
              <a:rPr lang="en-GB" dirty="0" smtClean="0">
                <a:solidFill>
                  <a:srgbClr val="4D738A"/>
                </a:solidFill>
                <a:latin typeface="+mj-lt"/>
              </a:rPr>
              <a:t>Process should be proactive on part of HEI </a:t>
            </a:r>
          </a:p>
          <a:p>
            <a:r>
              <a:rPr lang="en-GB" dirty="0">
                <a:solidFill>
                  <a:srgbClr val="4D738A"/>
                </a:solidFill>
                <a:latin typeface="+mj-lt"/>
              </a:rPr>
              <a:t>Staff should not feel under pressure to declare </a:t>
            </a:r>
            <a:r>
              <a:rPr lang="en-GB" dirty="0" smtClean="0">
                <a:solidFill>
                  <a:srgbClr val="4D738A"/>
                </a:solidFill>
                <a:latin typeface="+mj-lt"/>
              </a:rPr>
              <a:t>circumstances</a:t>
            </a:r>
          </a:p>
          <a:p>
            <a:r>
              <a:rPr lang="en-GB" dirty="0" smtClean="0">
                <a:solidFill>
                  <a:srgbClr val="4D738A"/>
                </a:solidFill>
                <a:latin typeface="+mj-lt"/>
              </a:rPr>
              <a:t>Staff supporting the process should be given adequate guidance</a:t>
            </a:r>
          </a:p>
          <a:p>
            <a:r>
              <a:rPr lang="en-GB" dirty="0" smtClean="0">
                <a:solidFill>
                  <a:srgbClr val="4D738A"/>
                </a:solidFill>
                <a:latin typeface="+mj-lt"/>
              </a:rPr>
              <a:t>The REF team will provide a template declaration form</a:t>
            </a:r>
          </a:p>
          <a:p>
            <a:endParaRPr lang="en-GB" dirty="0" smtClean="0">
              <a:solidFill>
                <a:srgbClr val="4D738A"/>
              </a:solidFill>
              <a:latin typeface="+mj-lt"/>
            </a:endParaRPr>
          </a:p>
          <a:p>
            <a:endParaRPr lang="en-GB" dirty="0">
              <a:solidFill>
                <a:srgbClr val="4D738A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7080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Supporting staff with circumstances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230924"/>
            <a:ext cx="11154508" cy="548286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600" b="1" dirty="0" smtClean="0">
                <a:solidFill>
                  <a:srgbClr val="4D738A"/>
                </a:solidFill>
                <a:latin typeface="+mj-lt"/>
              </a:rPr>
              <a:t>Recognising the effect of circumstances:</a:t>
            </a:r>
          </a:p>
          <a:p>
            <a:r>
              <a:rPr lang="en-GB" dirty="0" smtClean="0">
                <a:solidFill>
                  <a:srgbClr val="4D738A"/>
                </a:solidFill>
                <a:latin typeface="+mj-lt"/>
              </a:rPr>
              <a:t>The process should recognise the effect that individual circumstances may have on a researcher’s ability to contribute to the output pool</a:t>
            </a:r>
          </a:p>
          <a:p>
            <a:r>
              <a:rPr lang="en-GB" dirty="0" smtClean="0">
                <a:solidFill>
                  <a:srgbClr val="4D738A"/>
                </a:solidFill>
                <a:latin typeface="+mj-lt"/>
              </a:rPr>
              <a:t>When developing processes, HEIs should consider:</a:t>
            </a:r>
          </a:p>
          <a:p>
            <a:pPr lvl="1"/>
            <a:r>
              <a:rPr lang="en-GB" dirty="0" smtClean="0">
                <a:solidFill>
                  <a:srgbClr val="4D738A"/>
                </a:solidFill>
                <a:latin typeface="+mj-lt"/>
              </a:rPr>
              <a:t>How are expectations formally created and communicated (e.g. through annual review objectives or promotions criteria)?</a:t>
            </a:r>
          </a:p>
          <a:p>
            <a:pPr lvl="1"/>
            <a:r>
              <a:rPr lang="en-GB" dirty="0" smtClean="0">
                <a:solidFill>
                  <a:srgbClr val="4D738A"/>
                </a:solidFill>
                <a:latin typeface="+mj-lt"/>
              </a:rPr>
              <a:t>Who is responsible for creating and communicating the expectations?</a:t>
            </a:r>
          </a:p>
          <a:p>
            <a:pPr lvl="1"/>
            <a:r>
              <a:rPr lang="en-GB" dirty="0" smtClean="0">
                <a:solidFill>
                  <a:srgbClr val="4D738A"/>
                </a:solidFill>
                <a:latin typeface="+mj-lt"/>
              </a:rPr>
              <a:t>What additional support might the individual require?</a:t>
            </a:r>
          </a:p>
          <a:p>
            <a:r>
              <a:rPr lang="en-GB" dirty="0" smtClean="0">
                <a:solidFill>
                  <a:srgbClr val="4D738A"/>
                </a:solidFill>
                <a:latin typeface="+mj-lt"/>
              </a:rPr>
              <a:t>Any adjustments must be made in consultation with the individual affected</a:t>
            </a:r>
          </a:p>
          <a:p>
            <a:r>
              <a:rPr lang="en-GB" dirty="0" smtClean="0">
                <a:solidFill>
                  <a:srgbClr val="4D738A"/>
                </a:solidFill>
                <a:latin typeface="+mj-lt"/>
              </a:rPr>
              <a:t>HEIs should ensure that processes are applied consistently across the HEI</a:t>
            </a:r>
          </a:p>
          <a:p>
            <a:r>
              <a:rPr lang="en-GB" dirty="0" smtClean="0">
                <a:solidFill>
                  <a:srgbClr val="4D738A"/>
                </a:solidFill>
                <a:latin typeface="+mj-lt"/>
              </a:rPr>
              <a:t>HEIs should use the tariffs as guidance when discussing adjustments</a:t>
            </a:r>
            <a:endParaRPr lang="en-GB" dirty="0">
              <a:solidFill>
                <a:srgbClr val="4D738A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7595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230924"/>
            <a:ext cx="11154508" cy="548286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dirty="0">
              <a:solidFill>
                <a:srgbClr val="4D738A"/>
              </a:solidFill>
              <a:latin typeface="+mj-lt"/>
            </a:endParaRPr>
          </a:p>
        </p:txBody>
      </p:sp>
      <p:pic>
        <p:nvPicPr>
          <p:cNvPr id="7" name="Picture 6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83"/>
          <a:stretch/>
        </p:blipFill>
        <p:spPr bwMode="auto">
          <a:xfrm>
            <a:off x="1156677" y="566224"/>
            <a:ext cx="9878646" cy="572555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01041" y="365125"/>
            <a:ext cx="2231451" cy="676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93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Requesting reductions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230924"/>
            <a:ext cx="11154508" cy="548286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600" b="1" dirty="0" smtClean="0">
                <a:solidFill>
                  <a:srgbClr val="4D738A"/>
                </a:solidFill>
                <a:latin typeface="+mj-lt"/>
              </a:rPr>
              <a:t>Requesting unit reductions:</a:t>
            </a:r>
          </a:p>
          <a:p>
            <a:r>
              <a:rPr lang="en-GB" dirty="0" smtClean="0">
                <a:solidFill>
                  <a:srgbClr val="4D738A"/>
                </a:solidFill>
                <a:latin typeface="+mj-lt"/>
              </a:rPr>
              <a:t>Where the unit has been disproportionately </a:t>
            </a:r>
            <a:r>
              <a:rPr lang="en-GB" dirty="0">
                <a:solidFill>
                  <a:srgbClr val="4D738A"/>
                </a:solidFill>
                <a:latin typeface="+mj-lt"/>
              </a:rPr>
              <a:t>affected by equality-related </a:t>
            </a:r>
            <a:r>
              <a:rPr lang="en-GB" dirty="0" smtClean="0">
                <a:solidFill>
                  <a:srgbClr val="4D738A"/>
                </a:solidFill>
                <a:latin typeface="+mj-lt"/>
              </a:rPr>
              <a:t>circumstances</a:t>
            </a:r>
            <a:r>
              <a:rPr lang="en-GB" dirty="0">
                <a:solidFill>
                  <a:srgbClr val="4D738A"/>
                </a:solidFill>
                <a:latin typeface="+mj-lt"/>
              </a:rPr>
              <a:t> </a:t>
            </a:r>
            <a:r>
              <a:rPr lang="en-GB" dirty="0" smtClean="0">
                <a:solidFill>
                  <a:srgbClr val="4D738A"/>
                </a:solidFill>
                <a:latin typeface="+mj-lt"/>
              </a:rPr>
              <a:t>to the extent that flexibility of decoupling is not effective solution</a:t>
            </a:r>
          </a:p>
          <a:p>
            <a:r>
              <a:rPr lang="en-GB" dirty="0" smtClean="0">
                <a:solidFill>
                  <a:srgbClr val="4D738A"/>
                </a:solidFill>
                <a:latin typeface="+mj-lt"/>
              </a:rPr>
              <a:t>For example:</a:t>
            </a:r>
          </a:p>
          <a:p>
            <a:pPr lvl="1"/>
            <a:r>
              <a:rPr lang="en-GB" dirty="0" smtClean="0">
                <a:solidFill>
                  <a:srgbClr val="4D738A"/>
                </a:solidFill>
                <a:latin typeface="+mj-lt"/>
              </a:rPr>
              <a:t>Small unit with high proportion of staff with circumstances</a:t>
            </a:r>
          </a:p>
          <a:p>
            <a:pPr lvl="1"/>
            <a:r>
              <a:rPr lang="en-GB" dirty="0" smtClean="0">
                <a:solidFill>
                  <a:srgbClr val="4D738A"/>
                </a:solidFill>
                <a:latin typeface="+mj-lt"/>
              </a:rPr>
              <a:t>Disciplines where fewer outputs are traditionally published (e.g. those where monograph is the disciplinary norm)</a:t>
            </a:r>
          </a:p>
          <a:p>
            <a:r>
              <a:rPr lang="en-GB" dirty="0" smtClean="0">
                <a:solidFill>
                  <a:srgbClr val="4D738A"/>
                </a:solidFill>
                <a:latin typeface="+mj-lt"/>
              </a:rPr>
              <a:t>Would not expect to see, for example, large unit with &gt;100 staff seeking reduction of 2 outputs (unless linked to min. one removal request)</a:t>
            </a:r>
          </a:p>
        </p:txBody>
      </p:sp>
    </p:spTree>
    <p:extLst>
      <p:ext uri="{BB962C8B-B14F-4D97-AF65-F5344CB8AC3E}">
        <p14:creationId xmlns:p14="http://schemas.microsoft.com/office/powerpoint/2010/main" val="416475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Requesting reductions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230924"/>
            <a:ext cx="11154508" cy="548286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600" b="1" dirty="0" smtClean="0">
                <a:solidFill>
                  <a:srgbClr val="4D738A"/>
                </a:solidFill>
                <a:latin typeface="+mj-lt"/>
              </a:rPr>
              <a:t>Removing the requirement of min. one output:</a:t>
            </a:r>
          </a:p>
          <a:p>
            <a:r>
              <a:rPr lang="en-GB" dirty="0" smtClean="0">
                <a:solidFill>
                  <a:srgbClr val="4D738A"/>
                </a:solidFill>
                <a:latin typeface="+mj-lt"/>
              </a:rPr>
              <a:t>Where an individual has </a:t>
            </a:r>
            <a:r>
              <a:rPr lang="en-GB" dirty="0">
                <a:solidFill>
                  <a:srgbClr val="4D738A"/>
                </a:solidFill>
                <a:latin typeface="+mj-lt"/>
              </a:rPr>
              <a:t>not been able to produce an eligible output </a:t>
            </a:r>
            <a:endParaRPr lang="en-GB" dirty="0" smtClean="0">
              <a:solidFill>
                <a:srgbClr val="4D738A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en-GB" b="1" dirty="0" smtClean="0">
                <a:solidFill>
                  <a:srgbClr val="4D738A"/>
                </a:solidFill>
                <a:latin typeface="+mj-lt"/>
              </a:rPr>
              <a:t>AND</a:t>
            </a:r>
            <a:r>
              <a:rPr lang="en-GB" dirty="0" smtClean="0">
                <a:solidFill>
                  <a:srgbClr val="4D738A"/>
                </a:solidFill>
                <a:latin typeface="+mj-lt"/>
              </a:rPr>
              <a:t> </a:t>
            </a:r>
          </a:p>
          <a:p>
            <a:r>
              <a:rPr lang="en-GB" dirty="0">
                <a:solidFill>
                  <a:srgbClr val="4D738A"/>
                </a:solidFill>
                <a:latin typeface="+mj-lt"/>
              </a:rPr>
              <a:t>A</a:t>
            </a:r>
            <a:r>
              <a:rPr lang="en-GB" dirty="0" smtClean="0">
                <a:solidFill>
                  <a:srgbClr val="4D738A"/>
                </a:solidFill>
                <a:latin typeface="+mj-lt"/>
              </a:rPr>
              <a:t>ny </a:t>
            </a:r>
            <a:r>
              <a:rPr lang="en-GB" dirty="0">
                <a:solidFill>
                  <a:srgbClr val="4D738A"/>
                </a:solidFill>
                <a:latin typeface="+mj-lt"/>
              </a:rPr>
              <a:t>of the following circumstances apply within the period 1 January 2014 to 31 July 2020:</a:t>
            </a:r>
          </a:p>
          <a:p>
            <a:pPr lvl="1"/>
            <a:r>
              <a:rPr lang="en-GB" sz="2600" dirty="0" smtClean="0">
                <a:solidFill>
                  <a:srgbClr val="4D738A"/>
                </a:solidFill>
                <a:latin typeface="+mj-lt"/>
              </a:rPr>
              <a:t>overall </a:t>
            </a:r>
            <a:r>
              <a:rPr lang="en-GB" sz="2600" dirty="0">
                <a:solidFill>
                  <a:srgbClr val="4D738A"/>
                </a:solidFill>
                <a:latin typeface="+mj-lt"/>
              </a:rPr>
              <a:t>period of </a:t>
            </a:r>
            <a:r>
              <a:rPr lang="en-GB" sz="2600" dirty="0" smtClean="0">
                <a:solidFill>
                  <a:srgbClr val="4D738A"/>
                </a:solidFill>
                <a:latin typeface="+mj-lt"/>
              </a:rPr>
              <a:t>min. 46 </a:t>
            </a:r>
            <a:r>
              <a:rPr lang="en-GB" sz="2600" dirty="0">
                <a:solidFill>
                  <a:srgbClr val="4D738A"/>
                </a:solidFill>
                <a:latin typeface="+mj-lt"/>
              </a:rPr>
              <a:t>months </a:t>
            </a:r>
            <a:r>
              <a:rPr lang="en-GB" sz="2600" dirty="0" smtClean="0">
                <a:solidFill>
                  <a:srgbClr val="4D738A"/>
                </a:solidFill>
                <a:latin typeface="+mj-lt"/>
              </a:rPr>
              <a:t>from research </a:t>
            </a:r>
            <a:r>
              <a:rPr lang="en-GB" sz="2600" dirty="0">
                <a:solidFill>
                  <a:srgbClr val="4D738A"/>
                </a:solidFill>
                <a:latin typeface="+mj-lt"/>
              </a:rPr>
              <a:t>due to one of more of </a:t>
            </a:r>
            <a:r>
              <a:rPr lang="en-GB" sz="2600" dirty="0" smtClean="0">
                <a:solidFill>
                  <a:srgbClr val="4D738A"/>
                </a:solidFill>
                <a:latin typeface="+mj-lt"/>
              </a:rPr>
              <a:t>the applicable  circumstances</a:t>
            </a:r>
            <a:endParaRPr lang="en-GB" sz="2600" dirty="0">
              <a:solidFill>
                <a:srgbClr val="4D738A"/>
              </a:solidFill>
              <a:latin typeface="+mj-lt"/>
            </a:endParaRPr>
          </a:p>
          <a:p>
            <a:pPr lvl="1"/>
            <a:r>
              <a:rPr lang="en-GB" sz="2600" dirty="0" smtClean="0">
                <a:solidFill>
                  <a:srgbClr val="4D738A"/>
                </a:solidFill>
                <a:latin typeface="+mj-lt"/>
              </a:rPr>
              <a:t>circumstances </a:t>
            </a:r>
            <a:r>
              <a:rPr lang="en-GB" sz="2600" dirty="0">
                <a:solidFill>
                  <a:srgbClr val="4D738A"/>
                </a:solidFill>
                <a:latin typeface="+mj-lt"/>
              </a:rPr>
              <a:t>equivalent to 46 months or more absence from research, where circumstances set out in paragraph 160 apply (such as mental health issues, caring responsibility, long-term health conditions) </a:t>
            </a:r>
            <a:r>
              <a:rPr lang="en-GB" sz="2600" dirty="0" smtClean="0">
                <a:solidFill>
                  <a:srgbClr val="4D738A"/>
                </a:solidFill>
                <a:latin typeface="+mj-lt"/>
              </a:rPr>
              <a:t>or</a:t>
            </a:r>
            <a:endParaRPr lang="en-GB" sz="2600" dirty="0">
              <a:solidFill>
                <a:srgbClr val="4D738A"/>
              </a:solidFill>
              <a:latin typeface="+mj-lt"/>
            </a:endParaRPr>
          </a:p>
          <a:p>
            <a:pPr lvl="1"/>
            <a:r>
              <a:rPr lang="en-GB" sz="2600" dirty="0" smtClean="0">
                <a:solidFill>
                  <a:srgbClr val="4D738A"/>
                </a:solidFill>
                <a:latin typeface="+mj-lt"/>
              </a:rPr>
              <a:t>two </a:t>
            </a:r>
            <a:r>
              <a:rPr lang="en-GB" sz="2600" dirty="0">
                <a:solidFill>
                  <a:srgbClr val="4D738A"/>
                </a:solidFill>
                <a:latin typeface="+mj-lt"/>
              </a:rPr>
              <a:t>or more qualifying periods of family-related </a:t>
            </a:r>
            <a:r>
              <a:rPr lang="en-GB" sz="2600" dirty="0" smtClean="0">
                <a:solidFill>
                  <a:srgbClr val="4D738A"/>
                </a:solidFill>
                <a:latin typeface="+mj-lt"/>
              </a:rPr>
              <a:t>leave.</a:t>
            </a:r>
            <a:endParaRPr lang="en-GB" sz="2600" dirty="0">
              <a:solidFill>
                <a:srgbClr val="4D738A"/>
              </a:solidFill>
              <a:latin typeface="+mj-lt"/>
            </a:endParaRPr>
          </a:p>
          <a:p>
            <a:endParaRPr lang="en-GB" dirty="0">
              <a:solidFill>
                <a:srgbClr val="4D738A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4010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Requesting reductions – data 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604997"/>
            <a:ext cx="11154508" cy="548286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b="1" dirty="0" smtClean="0">
                <a:solidFill>
                  <a:srgbClr val="4D738A"/>
                </a:solidFill>
                <a:latin typeface="+mj-lt"/>
              </a:rPr>
              <a:t>Removing the min. one:</a:t>
            </a:r>
          </a:p>
          <a:p>
            <a:r>
              <a:rPr lang="en-GB" dirty="0" smtClean="0">
                <a:solidFill>
                  <a:srgbClr val="4D738A"/>
                </a:solidFill>
                <a:latin typeface="+mj-lt"/>
              </a:rPr>
              <a:t>HESA ID (or staff identifier)</a:t>
            </a:r>
          </a:p>
          <a:p>
            <a:r>
              <a:rPr lang="en-GB" dirty="0" smtClean="0">
                <a:solidFill>
                  <a:srgbClr val="4D738A"/>
                </a:solidFill>
                <a:latin typeface="+mj-lt"/>
              </a:rPr>
              <a:t>Applicable circumstance(s)</a:t>
            </a:r>
          </a:p>
          <a:p>
            <a:r>
              <a:rPr lang="en-GB" dirty="0" smtClean="0">
                <a:solidFill>
                  <a:srgbClr val="4D738A"/>
                </a:solidFill>
                <a:latin typeface="+mj-lt"/>
              </a:rPr>
              <a:t>Brief statement (max. 200 words)describing effect of circs on individual’s ability to produce an output</a:t>
            </a:r>
          </a:p>
        </p:txBody>
      </p:sp>
    </p:spTree>
    <p:extLst>
      <p:ext uri="{BB962C8B-B14F-4D97-AF65-F5344CB8AC3E}">
        <p14:creationId xmlns:p14="http://schemas.microsoft.com/office/powerpoint/2010/main" val="420291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Requesting reductions – data 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230924"/>
            <a:ext cx="11154508" cy="548286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600" b="1" dirty="0" smtClean="0">
                <a:solidFill>
                  <a:srgbClr val="4D738A"/>
                </a:solidFill>
                <a:latin typeface="+mj-lt"/>
              </a:rPr>
              <a:t>Unit circumstances: </a:t>
            </a:r>
          </a:p>
          <a:p>
            <a:r>
              <a:rPr lang="en-GB" sz="2600" dirty="0" smtClean="0">
                <a:solidFill>
                  <a:srgbClr val="4D738A"/>
                </a:solidFill>
                <a:latin typeface="+mj-lt"/>
              </a:rPr>
              <a:t>Each set of applicable circumstances (e.g. ECRs who started after 1 August 2018)</a:t>
            </a:r>
          </a:p>
          <a:p>
            <a:r>
              <a:rPr lang="en-GB" sz="2600" dirty="0" smtClean="0">
                <a:solidFill>
                  <a:srgbClr val="4D738A"/>
                </a:solidFill>
                <a:latin typeface="+mj-lt"/>
              </a:rPr>
              <a:t>No. of staff with each type of circumstances</a:t>
            </a:r>
          </a:p>
          <a:p>
            <a:r>
              <a:rPr lang="en-GB" sz="2600" dirty="0" smtClean="0">
                <a:solidFill>
                  <a:srgbClr val="4D738A"/>
                </a:solidFill>
                <a:latin typeface="+mj-lt"/>
              </a:rPr>
              <a:t>HESA IDs (or staff identifiers) of all staff </a:t>
            </a:r>
            <a:r>
              <a:rPr lang="en-GB" sz="2600" dirty="0">
                <a:solidFill>
                  <a:srgbClr val="4D738A"/>
                </a:solidFill>
                <a:latin typeface="+mj-lt"/>
              </a:rPr>
              <a:t>with each type of </a:t>
            </a:r>
            <a:r>
              <a:rPr lang="en-GB" sz="2600" dirty="0" smtClean="0">
                <a:solidFill>
                  <a:srgbClr val="4D738A"/>
                </a:solidFill>
                <a:latin typeface="+mj-lt"/>
              </a:rPr>
              <a:t>circumstances</a:t>
            </a:r>
          </a:p>
          <a:p>
            <a:r>
              <a:rPr lang="en-GB" sz="2600" dirty="0" smtClean="0">
                <a:solidFill>
                  <a:srgbClr val="4D738A"/>
                </a:solidFill>
                <a:latin typeface="+mj-lt"/>
              </a:rPr>
              <a:t>(For circumstances requiring a judgement) a brief outline of the nature of the circs and how requested reduction was calculated</a:t>
            </a:r>
          </a:p>
          <a:p>
            <a:endParaRPr lang="en-GB" sz="2600" dirty="0">
              <a:solidFill>
                <a:srgbClr val="4D738A"/>
              </a:solidFill>
              <a:latin typeface="+mj-lt"/>
            </a:endParaRPr>
          </a:p>
          <a:p>
            <a:endParaRPr lang="en-GB" sz="2600" dirty="0" smtClean="0">
              <a:solidFill>
                <a:srgbClr val="4D738A"/>
              </a:solidFill>
              <a:latin typeface="+mj-lt"/>
            </a:endParaRPr>
          </a:p>
          <a:p>
            <a:endParaRPr lang="en-GB" sz="2600" dirty="0">
              <a:solidFill>
                <a:srgbClr val="4D738A"/>
              </a:solidFill>
              <a:latin typeface="+mj-lt"/>
            </a:endParaRPr>
          </a:p>
          <a:p>
            <a:endParaRPr lang="en-GB" sz="2600" dirty="0" smtClean="0">
              <a:solidFill>
                <a:srgbClr val="4D738A"/>
              </a:solidFill>
              <a:latin typeface="+mj-lt"/>
            </a:endParaRPr>
          </a:p>
          <a:p>
            <a:r>
              <a:rPr lang="en-GB" sz="2600" dirty="0" smtClean="0">
                <a:solidFill>
                  <a:srgbClr val="4D738A"/>
                </a:solidFill>
                <a:latin typeface="+mj-lt"/>
              </a:rPr>
              <a:t>Requests can be adjusted at the point of submission to take account of staff changes – approvals will come after submission.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696140"/>
              </p:ext>
            </p:extLst>
          </p:nvPr>
        </p:nvGraphicFramePr>
        <p:xfrm>
          <a:off x="1270195" y="4079510"/>
          <a:ext cx="10290517" cy="1505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90517"/>
              </a:tblGrid>
              <a:tr h="499404">
                <a:tc>
                  <a:txBody>
                    <a:bodyPr/>
                    <a:lstStyle/>
                    <a:p>
                      <a:r>
                        <a:rPr lang="en-GB" sz="2200" dirty="0" smtClean="0"/>
                        <a:t>Supporting statement to include info. on: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/>
                        <a:t>Context of unit (e.g. size, proportion of staff with declared circs)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/>
                        <a:t>How the circs affected the unit’s overall output pool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/>
                        <a:t>How the request complies with the HEI’s code of practice</a:t>
                      </a:r>
                      <a:endParaRPr lang="en-GB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461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Applying reductions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063831" y="1382286"/>
            <a:ext cx="930710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600" dirty="0" smtClean="0">
              <a:solidFill>
                <a:srgbClr val="4D738A"/>
              </a:solidFill>
              <a:latin typeface="+mj-lt"/>
            </a:endParaRPr>
          </a:p>
          <a:p>
            <a:r>
              <a:rPr lang="en-GB" sz="2600" dirty="0" smtClean="0">
                <a:solidFill>
                  <a:srgbClr val="4D738A"/>
                </a:solidFill>
                <a:latin typeface="+mj-lt"/>
              </a:rPr>
              <a:t> </a:t>
            </a:r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2481187099"/>
              </p:ext>
            </p:extLst>
          </p:nvPr>
        </p:nvGraphicFramePr>
        <p:xfrm>
          <a:off x="2316480" y="1382286"/>
          <a:ext cx="7843520" cy="4756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752623" y="1382286"/>
            <a:ext cx="1357532" cy="974052"/>
          </a:xfrm>
          <a:prstGeom prst="roundRect">
            <a:avLst/>
          </a:prstGeom>
          <a:solidFill>
            <a:srgbClr val="FF9F19"/>
          </a:solidFill>
          <a:ln>
            <a:solidFill>
              <a:srgbClr val="FF9F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Step one</a:t>
            </a:r>
            <a:endParaRPr lang="en-GB" dirty="0"/>
          </a:p>
        </p:txBody>
      </p:sp>
      <p:sp>
        <p:nvSpPr>
          <p:cNvPr id="9" name="Rounded Rectangle 8"/>
          <p:cNvSpPr/>
          <p:nvPr/>
        </p:nvSpPr>
        <p:spPr>
          <a:xfrm>
            <a:off x="752623" y="2648383"/>
            <a:ext cx="1357532" cy="974052"/>
          </a:xfrm>
          <a:prstGeom prst="roundRect">
            <a:avLst/>
          </a:prstGeom>
          <a:solidFill>
            <a:srgbClr val="FF9F19"/>
          </a:solidFill>
          <a:ln>
            <a:solidFill>
              <a:srgbClr val="FF9F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Step two</a:t>
            </a:r>
            <a:endParaRPr lang="en-GB" dirty="0"/>
          </a:p>
        </p:txBody>
      </p:sp>
      <p:sp>
        <p:nvSpPr>
          <p:cNvPr id="10" name="Rounded Rectangle 9"/>
          <p:cNvSpPr/>
          <p:nvPr/>
        </p:nvSpPr>
        <p:spPr>
          <a:xfrm>
            <a:off x="748016" y="3914480"/>
            <a:ext cx="1357532" cy="974052"/>
          </a:xfrm>
          <a:prstGeom prst="roundRect">
            <a:avLst/>
          </a:prstGeom>
          <a:solidFill>
            <a:srgbClr val="FF9F19"/>
          </a:solidFill>
          <a:ln>
            <a:solidFill>
              <a:srgbClr val="FF9F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Step three</a:t>
            </a:r>
            <a:endParaRPr lang="en-GB" dirty="0"/>
          </a:p>
        </p:txBody>
      </p:sp>
      <p:sp>
        <p:nvSpPr>
          <p:cNvPr id="12" name="Rounded Rectangle 11"/>
          <p:cNvSpPr/>
          <p:nvPr/>
        </p:nvSpPr>
        <p:spPr>
          <a:xfrm>
            <a:off x="760697" y="5180577"/>
            <a:ext cx="1357532" cy="974052"/>
          </a:xfrm>
          <a:prstGeom prst="roundRect">
            <a:avLst/>
          </a:prstGeom>
          <a:solidFill>
            <a:srgbClr val="FF9F19"/>
          </a:solidFill>
          <a:ln>
            <a:solidFill>
              <a:srgbClr val="FF9F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Step four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349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Worked example</a:t>
            </a:r>
            <a:endParaRPr lang="en-GB" dirty="0">
              <a:solidFill>
                <a:srgbClr val="4D738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94600270"/>
              </p:ext>
            </p:extLst>
          </p:nvPr>
        </p:nvGraphicFramePr>
        <p:xfrm>
          <a:off x="823026" y="719666"/>
          <a:ext cx="10545948" cy="6001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25991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Worked example</a:t>
            </a:r>
            <a:endParaRPr lang="en-GB" dirty="0">
              <a:solidFill>
                <a:srgbClr val="4D738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72362532"/>
              </p:ext>
            </p:extLst>
          </p:nvPr>
        </p:nvGraphicFramePr>
        <p:xfrm>
          <a:off x="985652" y="703534"/>
          <a:ext cx="10545948" cy="6001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6541476" y="4264229"/>
            <a:ext cx="2482947" cy="974052"/>
          </a:xfrm>
          <a:prstGeom prst="roundRect">
            <a:avLst/>
          </a:prstGeom>
          <a:solidFill>
            <a:srgbClr val="FF9F19"/>
          </a:solidFill>
          <a:ln>
            <a:solidFill>
              <a:srgbClr val="FF9F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Decision not to request unit circs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398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 and overview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44539" y="1590486"/>
            <a:ext cx="6748833" cy="385396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rgbClr val="4D738A"/>
                </a:solidFill>
                <a:latin typeface="+mj-lt"/>
              </a:rPr>
              <a:t>Background</a:t>
            </a:r>
          </a:p>
          <a:p>
            <a:r>
              <a:rPr lang="en-GB" dirty="0" smtClean="0">
                <a:solidFill>
                  <a:srgbClr val="4D738A"/>
                </a:solidFill>
                <a:latin typeface="+mj-lt"/>
              </a:rPr>
              <a:t>Applicable circumstances</a:t>
            </a:r>
          </a:p>
          <a:p>
            <a:r>
              <a:rPr lang="en-GB" dirty="0" smtClean="0">
                <a:solidFill>
                  <a:srgbClr val="4D738A"/>
                </a:solidFill>
                <a:latin typeface="+mj-lt"/>
              </a:rPr>
              <a:t>Processes for supporting staff</a:t>
            </a:r>
          </a:p>
          <a:p>
            <a:r>
              <a:rPr lang="en-GB" dirty="0" smtClean="0">
                <a:solidFill>
                  <a:srgbClr val="4D738A"/>
                </a:solidFill>
                <a:latin typeface="+mj-lt"/>
              </a:rPr>
              <a:t>Reduction requests</a:t>
            </a:r>
          </a:p>
          <a:p>
            <a:pPr lvl="1"/>
            <a:r>
              <a:rPr lang="en-GB" dirty="0" smtClean="0">
                <a:solidFill>
                  <a:srgbClr val="4D738A"/>
                </a:solidFill>
                <a:latin typeface="+mj-lt"/>
              </a:rPr>
              <a:t>Removal of min. one requirement</a:t>
            </a:r>
          </a:p>
          <a:p>
            <a:pPr lvl="1"/>
            <a:r>
              <a:rPr lang="en-GB" dirty="0" smtClean="0">
                <a:solidFill>
                  <a:srgbClr val="4D738A"/>
                </a:solidFill>
                <a:latin typeface="+mj-lt"/>
              </a:rPr>
              <a:t>Unit reductions</a:t>
            </a:r>
          </a:p>
          <a:p>
            <a:r>
              <a:rPr lang="en-GB" dirty="0" smtClean="0">
                <a:solidFill>
                  <a:srgbClr val="4D738A"/>
                </a:solidFill>
                <a:latin typeface="+mj-lt"/>
              </a:rPr>
              <a:t>Circumstances report</a:t>
            </a:r>
          </a:p>
          <a:p>
            <a:endParaRPr lang="en-GB" dirty="0" smtClean="0">
              <a:solidFill>
                <a:srgbClr val="4D738A"/>
              </a:solidFill>
              <a:latin typeface="+mj-lt"/>
            </a:endParaRPr>
          </a:p>
          <a:p>
            <a:pPr marL="0" indent="0">
              <a:buNone/>
            </a:pPr>
            <a:endParaRPr lang="en-GB" dirty="0">
              <a:solidFill>
                <a:srgbClr val="4D738A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7478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Circumstances report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846066"/>
            <a:ext cx="11154508" cy="548286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rgbClr val="4D738A"/>
                </a:solidFill>
                <a:latin typeface="+mj-lt"/>
              </a:rPr>
              <a:t>Aims to capture:</a:t>
            </a:r>
          </a:p>
          <a:p>
            <a:pPr lvl="1"/>
            <a:r>
              <a:rPr lang="en-GB" dirty="0" smtClean="0">
                <a:solidFill>
                  <a:srgbClr val="4D738A"/>
                </a:solidFill>
                <a:latin typeface="+mj-lt"/>
              </a:rPr>
              <a:t>Full extent of staff circumstances</a:t>
            </a:r>
          </a:p>
          <a:p>
            <a:pPr lvl="1"/>
            <a:r>
              <a:rPr lang="en-GB" dirty="0" smtClean="0">
                <a:solidFill>
                  <a:srgbClr val="4D738A"/>
                </a:solidFill>
                <a:latin typeface="+mj-lt"/>
              </a:rPr>
              <a:t>HEIs’ approaches to requesting unit reductions</a:t>
            </a:r>
          </a:p>
          <a:p>
            <a:pPr lvl="1"/>
            <a:r>
              <a:rPr lang="en-GB" dirty="0" smtClean="0">
                <a:solidFill>
                  <a:srgbClr val="4D738A"/>
                </a:solidFill>
                <a:latin typeface="+mj-lt"/>
              </a:rPr>
              <a:t>Extent to which flexibility of decoupling can effectively support staff with circs </a:t>
            </a:r>
          </a:p>
          <a:p>
            <a:r>
              <a:rPr lang="en-GB" dirty="0" smtClean="0">
                <a:solidFill>
                  <a:srgbClr val="4D738A"/>
                </a:solidFill>
                <a:latin typeface="+mj-lt"/>
              </a:rPr>
              <a:t>To be submitted after 27 November</a:t>
            </a:r>
            <a:r>
              <a:rPr lang="en-GB" dirty="0">
                <a:solidFill>
                  <a:srgbClr val="4D738A"/>
                </a:solidFill>
                <a:latin typeface="+mj-lt"/>
              </a:rPr>
              <a:t> </a:t>
            </a:r>
            <a:r>
              <a:rPr lang="en-GB" dirty="0" smtClean="0">
                <a:solidFill>
                  <a:srgbClr val="4D738A"/>
                </a:solidFill>
                <a:latin typeface="+mj-lt"/>
              </a:rPr>
              <a:t>(to take into account any late adjustments)</a:t>
            </a:r>
          </a:p>
          <a:p>
            <a:r>
              <a:rPr lang="en-GB" dirty="0" smtClean="0">
                <a:solidFill>
                  <a:srgbClr val="4D738A"/>
                </a:solidFill>
                <a:latin typeface="+mj-lt"/>
              </a:rPr>
              <a:t>Primarily for analysis purposes</a:t>
            </a:r>
          </a:p>
        </p:txBody>
      </p:sp>
    </p:spTree>
    <p:extLst>
      <p:ext uri="{BB962C8B-B14F-4D97-AF65-F5344CB8AC3E}">
        <p14:creationId xmlns:p14="http://schemas.microsoft.com/office/powerpoint/2010/main" val="180149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913014" y="1846066"/>
            <a:ext cx="11154508" cy="304181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en-GB" dirty="0">
                <a:solidFill>
                  <a:srgbClr val="4D738A"/>
                </a:solidFill>
                <a:latin typeface="+mj-lt"/>
              </a:rPr>
              <a:t>The live webinar will take place at </a:t>
            </a:r>
            <a:r>
              <a:rPr lang="en-GB" b="1" dirty="0">
                <a:solidFill>
                  <a:srgbClr val="4D738A"/>
                </a:solidFill>
              </a:rPr>
              <a:t>12 noon on Wednesday 13 February</a:t>
            </a:r>
            <a:r>
              <a:rPr lang="en-GB" dirty="0">
                <a:solidFill>
                  <a:srgbClr val="4D738A"/>
                </a:solidFill>
                <a:latin typeface="+mj-lt"/>
              </a:rPr>
              <a:t>.</a:t>
            </a:r>
          </a:p>
          <a:p>
            <a:pPr marL="0" indent="0" fontAlgn="base">
              <a:buNone/>
            </a:pPr>
            <a:r>
              <a:rPr lang="en-GB" dirty="0">
                <a:solidFill>
                  <a:srgbClr val="4D738A"/>
                </a:solidFill>
                <a:latin typeface="+mj-lt"/>
              </a:rPr>
              <a:t>Visit </a:t>
            </a:r>
            <a:r>
              <a:rPr lang="en-GB" dirty="0">
                <a:solidFill>
                  <a:srgbClr val="4D738A"/>
                </a:solidFill>
                <a:latin typeface="+mj-lt"/>
                <a:hlinkClick r:id="rId4"/>
              </a:rPr>
              <a:t>https://www.ref.ac.uk/events/codes-of-practice-and-staff-circumstances-webinars/</a:t>
            </a:r>
            <a:r>
              <a:rPr lang="en-GB" dirty="0">
                <a:solidFill>
                  <a:srgbClr val="4D738A"/>
                </a:solidFill>
                <a:latin typeface="+mj-lt"/>
              </a:rPr>
              <a:t> for further details and to register to attend.</a:t>
            </a:r>
          </a:p>
          <a:p>
            <a:pPr marL="0" indent="0" fontAlgn="base">
              <a:buNone/>
            </a:pPr>
            <a:endParaRPr lang="en-GB" dirty="0"/>
          </a:p>
          <a:p>
            <a:pPr fontAlgn="base"/>
            <a:r>
              <a:rPr lang="en-GB" dirty="0">
                <a:solidFill>
                  <a:srgbClr val="4D738A"/>
                </a:solidFill>
                <a:latin typeface="+mj-lt"/>
              </a:rPr>
              <a:t>We are </a:t>
            </a:r>
            <a:r>
              <a:rPr lang="en-GB" dirty="0" smtClean="0">
                <a:solidFill>
                  <a:srgbClr val="4D738A"/>
                </a:solidFill>
                <a:latin typeface="+mj-lt"/>
              </a:rPr>
              <a:t>inviting </a:t>
            </a:r>
            <a:r>
              <a:rPr lang="en-GB" dirty="0">
                <a:solidFill>
                  <a:srgbClr val="4D738A"/>
                </a:solidFill>
                <a:latin typeface="+mj-lt"/>
              </a:rPr>
              <a:t>questions in advance on </a:t>
            </a:r>
            <a:r>
              <a:rPr lang="en-GB" dirty="0" smtClean="0">
                <a:solidFill>
                  <a:srgbClr val="4D738A"/>
                </a:solidFill>
                <a:latin typeface="+mj-lt"/>
              </a:rPr>
              <a:t>codes of practice, staff circumstances and EIAs. </a:t>
            </a:r>
            <a:r>
              <a:rPr lang="en-GB" dirty="0">
                <a:solidFill>
                  <a:srgbClr val="4D738A"/>
                </a:solidFill>
                <a:latin typeface="+mj-lt"/>
              </a:rPr>
              <a:t>Please submit your questions by </a:t>
            </a:r>
            <a:r>
              <a:rPr lang="en-GB" b="1" dirty="0">
                <a:solidFill>
                  <a:srgbClr val="4D738A"/>
                </a:solidFill>
              </a:rPr>
              <a:t>10 February </a:t>
            </a:r>
            <a:r>
              <a:rPr lang="en-GB" dirty="0">
                <a:solidFill>
                  <a:srgbClr val="4D738A"/>
                </a:solidFill>
                <a:latin typeface="+mj-lt"/>
              </a:rPr>
              <a:t>at </a:t>
            </a:r>
            <a:r>
              <a:rPr lang="en-GB" dirty="0">
                <a:solidFill>
                  <a:srgbClr val="4D738A"/>
                </a:solidFill>
                <a:latin typeface="+mj-lt"/>
                <a:hlinkClick r:id="rId5"/>
              </a:rPr>
              <a:t>https://www.smartsurvey.co.uk/s/refcopwebinar/. </a:t>
            </a:r>
            <a:endParaRPr lang="en-GB" dirty="0" smtClean="0">
              <a:solidFill>
                <a:srgbClr val="4D738A"/>
              </a:solidFill>
              <a:latin typeface="+mj-lt"/>
            </a:endParaRPr>
          </a:p>
          <a:p>
            <a:pPr fontAlgn="base"/>
            <a:endParaRPr lang="en-GB" dirty="0">
              <a:solidFill>
                <a:srgbClr val="4D738A"/>
              </a:solidFill>
              <a:latin typeface="+mj-lt"/>
            </a:endParaRPr>
          </a:p>
          <a:p>
            <a:pPr fontAlgn="base"/>
            <a:r>
              <a:rPr lang="en-GB" dirty="0" smtClean="0">
                <a:solidFill>
                  <a:srgbClr val="4D738A"/>
                </a:solidFill>
                <a:latin typeface="+mj-lt"/>
              </a:rPr>
              <a:t>We </a:t>
            </a:r>
            <a:r>
              <a:rPr lang="en-GB" dirty="0">
                <a:solidFill>
                  <a:srgbClr val="4D738A"/>
                </a:solidFill>
                <a:latin typeface="+mj-lt"/>
              </a:rPr>
              <a:t>will also be taking live questions throughout the webinar</a:t>
            </a:r>
            <a:r>
              <a:rPr lang="en-GB" dirty="0" smtClean="0">
                <a:solidFill>
                  <a:srgbClr val="4D738A"/>
                </a:solidFill>
                <a:latin typeface="+mj-lt"/>
              </a:rPr>
              <a:t>.</a:t>
            </a:r>
          </a:p>
          <a:p>
            <a:pPr marL="0" indent="0" fontAlgn="base">
              <a:buNone/>
            </a:pPr>
            <a:endParaRPr lang="en-GB" dirty="0" smtClean="0">
              <a:solidFill>
                <a:srgbClr val="4D738A"/>
              </a:solidFill>
              <a:latin typeface="+mj-lt"/>
            </a:endParaRPr>
          </a:p>
          <a:p>
            <a:pPr fontAlgn="base"/>
            <a:endParaRPr lang="en-GB" dirty="0">
              <a:solidFill>
                <a:srgbClr val="4D738A"/>
              </a:solidFill>
              <a:latin typeface="+mj-lt"/>
            </a:endParaRPr>
          </a:p>
          <a:p>
            <a:pPr fontAlgn="base"/>
            <a:endParaRPr lang="en-GB" dirty="0">
              <a:solidFill>
                <a:srgbClr val="4D738A"/>
              </a:solidFill>
              <a:latin typeface="+mj-lt"/>
            </a:endParaRPr>
          </a:p>
          <a:p>
            <a:pPr marL="0" indent="0" fontAlgn="base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>
              <a:solidFill>
                <a:srgbClr val="4D738A"/>
              </a:solidFill>
              <a:latin typeface="+mj-lt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520503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Live webinar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272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947256" y="2718521"/>
            <a:ext cx="11154508" cy="193736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en-GB" dirty="0" smtClean="0">
                <a:solidFill>
                  <a:srgbClr val="4D738A"/>
                </a:solidFill>
                <a:latin typeface="+mj-lt"/>
              </a:rPr>
              <a:t>Places are still available at events in Birmingham (18 February) and Glasgow (25 February). </a:t>
            </a:r>
            <a:r>
              <a:rPr lang="en-GB" dirty="0">
                <a:solidFill>
                  <a:srgbClr val="4D738A"/>
                </a:solidFill>
                <a:latin typeface="+mj-lt"/>
              </a:rPr>
              <a:t>Visit </a:t>
            </a:r>
            <a:r>
              <a:rPr lang="en-GB" dirty="0">
                <a:solidFill>
                  <a:srgbClr val="4D738A"/>
                </a:solidFill>
                <a:latin typeface="+mj-lt"/>
                <a:hlinkClick r:id="rId4"/>
              </a:rPr>
              <a:t>https://www.ref.ac.uk/events/codes-of-practice-workshops-february-2019</a:t>
            </a:r>
            <a:r>
              <a:rPr lang="en-GB" dirty="0" smtClean="0">
                <a:solidFill>
                  <a:srgbClr val="4D738A"/>
                </a:solidFill>
                <a:latin typeface="+mj-lt"/>
                <a:hlinkClick r:id="rId4"/>
              </a:rPr>
              <a:t>/</a:t>
            </a:r>
            <a:r>
              <a:rPr lang="en-GB" dirty="0" smtClean="0">
                <a:solidFill>
                  <a:srgbClr val="4D738A"/>
                </a:solidFill>
                <a:latin typeface="+mj-lt"/>
              </a:rPr>
              <a:t> for further information and to register to attend.</a:t>
            </a:r>
          </a:p>
          <a:p>
            <a:pPr marL="0" indent="0" fontAlgn="base">
              <a:buNone/>
            </a:pPr>
            <a:endParaRPr lang="en-GB" dirty="0" smtClean="0">
              <a:solidFill>
                <a:srgbClr val="4D738A"/>
              </a:solidFill>
              <a:latin typeface="+mj-lt"/>
            </a:endParaRPr>
          </a:p>
          <a:p>
            <a:pPr fontAlgn="base"/>
            <a:endParaRPr lang="en-GB" dirty="0">
              <a:solidFill>
                <a:srgbClr val="4D738A"/>
              </a:solidFill>
              <a:latin typeface="+mj-lt"/>
            </a:endParaRPr>
          </a:p>
          <a:p>
            <a:pPr fontAlgn="base"/>
            <a:endParaRPr lang="en-GB" dirty="0">
              <a:solidFill>
                <a:srgbClr val="4D738A"/>
              </a:solidFill>
              <a:latin typeface="+mj-lt"/>
            </a:endParaRPr>
          </a:p>
          <a:p>
            <a:pPr marL="0" indent="0" fontAlgn="base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>
              <a:solidFill>
                <a:srgbClr val="4D738A"/>
              </a:solidFill>
              <a:latin typeface="+mj-lt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71088" y="83928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Codes of practice workshops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868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Equality and diversity in REF 2021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471134"/>
            <a:ext cx="10309261" cy="519724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rgbClr val="4D738A"/>
                </a:solidFill>
                <a:latin typeface="+mj-lt"/>
              </a:rPr>
              <a:t>Funding bodies are committed </a:t>
            </a:r>
            <a:r>
              <a:rPr lang="en-GB" dirty="0">
                <a:solidFill>
                  <a:srgbClr val="4D738A"/>
                </a:solidFill>
                <a:latin typeface="+mj-lt"/>
              </a:rPr>
              <a:t>to </a:t>
            </a:r>
            <a:r>
              <a:rPr lang="en-GB" dirty="0" smtClean="0">
                <a:solidFill>
                  <a:srgbClr val="4D738A"/>
                </a:solidFill>
                <a:latin typeface="+mj-lt"/>
              </a:rPr>
              <a:t>supporting </a:t>
            </a:r>
            <a:r>
              <a:rPr lang="en-GB" dirty="0">
                <a:solidFill>
                  <a:srgbClr val="4D738A"/>
                </a:solidFill>
                <a:latin typeface="+mj-lt"/>
              </a:rPr>
              <a:t>and promoting equality and diversity in research careers</a:t>
            </a:r>
            <a:r>
              <a:rPr lang="en-GB" dirty="0" smtClean="0">
                <a:solidFill>
                  <a:srgbClr val="4D738A"/>
                </a:solidFill>
                <a:latin typeface="+mj-lt"/>
              </a:rPr>
              <a:t>.</a:t>
            </a:r>
          </a:p>
          <a:p>
            <a:r>
              <a:rPr lang="en-GB" dirty="0">
                <a:solidFill>
                  <a:srgbClr val="4D738A"/>
                </a:solidFill>
                <a:latin typeface="+mj-lt"/>
              </a:rPr>
              <a:t>There are many reasons why an excellent researcher may have fewer </a:t>
            </a:r>
            <a:r>
              <a:rPr lang="en-GB" dirty="0" smtClean="0">
                <a:solidFill>
                  <a:srgbClr val="4D738A"/>
                </a:solidFill>
                <a:latin typeface="+mj-lt"/>
              </a:rPr>
              <a:t>or more </a:t>
            </a:r>
            <a:r>
              <a:rPr lang="en-GB" dirty="0">
                <a:solidFill>
                  <a:srgbClr val="4D738A"/>
                </a:solidFill>
                <a:latin typeface="+mj-lt"/>
              </a:rPr>
              <a:t>outputs attributable to them in an assessment period. </a:t>
            </a:r>
            <a:endParaRPr lang="en-GB" dirty="0" smtClean="0">
              <a:solidFill>
                <a:srgbClr val="4D738A"/>
              </a:solidFill>
              <a:latin typeface="+mj-lt"/>
            </a:endParaRPr>
          </a:p>
          <a:p>
            <a:r>
              <a:rPr lang="en-GB" dirty="0" smtClean="0">
                <a:solidFill>
                  <a:srgbClr val="4D738A"/>
                </a:solidFill>
                <a:latin typeface="+mj-lt"/>
              </a:rPr>
              <a:t>It </a:t>
            </a:r>
            <a:r>
              <a:rPr lang="en-GB" dirty="0">
                <a:solidFill>
                  <a:srgbClr val="4D738A"/>
                </a:solidFill>
                <a:latin typeface="+mj-lt"/>
              </a:rPr>
              <a:t>is </a:t>
            </a:r>
            <a:r>
              <a:rPr lang="en-GB" b="1" dirty="0" smtClean="0">
                <a:solidFill>
                  <a:srgbClr val="4D738A"/>
                </a:solidFill>
                <a:latin typeface="+mj-lt"/>
              </a:rPr>
              <a:t>not</a:t>
            </a:r>
            <a:r>
              <a:rPr lang="en-GB" dirty="0" smtClean="0">
                <a:solidFill>
                  <a:srgbClr val="4D738A"/>
                </a:solidFill>
                <a:latin typeface="+mj-lt"/>
              </a:rPr>
              <a:t> </a:t>
            </a:r>
            <a:r>
              <a:rPr lang="en-GB" dirty="0">
                <a:solidFill>
                  <a:srgbClr val="4D738A"/>
                </a:solidFill>
                <a:latin typeface="+mj-lt"/>
              </a:rPr>
              <a:t>expected </a:t>
            </a:r>
            <a:r>
              <a:rPr lang="en-GB" dirty="0" smtClean="0">
                <a:solidFill>
                  <a:srgbClr val="4D738A"/>
                </a:solidFill>
                <a:latin typeface="+mj-lt"/>
              </a:rPr>
              <a:t>that all </a:t>
            </a:r>
            <a:r>
              <a:rPr lang="en-GB" dirty="0">
                <a:solidFill>
                  <a:srgbClr val="4D738A"/>
                </a:solidFill>
                <a:latin typeface="+mj-lt"/>
              </a:rPr>
              <a:t>staff members would be returned with the same number of </a:t>
            </a:r>
            <a:r>
              <a:rPr lang="en-GB" dirty="0" smtClean="0">
                <a:solidFill>
                  <a:srgbClr val="4D738A"/>
                </a:solidFill>
                <a:latin typeface="+mj-lt"/>
              </a:rPr>
              <a:t>outputs.</a:t>
            </a:r>
          </a:p>
          <a:p>
            <a:r>
              <a:rPr lang="en-GB" dirty="0">
                <a:solidFill>
                  <a:srgbClr val="4D738A"/>
                </a:solidFill>
                <a:latin typeface="+mj-lt"/>
              </a:rPr>
              <a:t>We expect that the flexibility </a:t>
            </a:r>
            <a:r>
              <a:rPr lang="en-GB" dirty="0" smtClean="0">
                <a:solidFill>
                  <a:srgbClr val="4D738A"/>
                </a:solidFill>
                <a:latin typeface="+mj-lt"/>
              </a:rPr>
              <a:t>offered by decoupling </a:t>
            </a:r>
            <a:r>
              <a:rPr lang="en-GB" dirty="0">
                <a:solidFill>
                  <a:srgbClr val="4D738A"/>
                </a:solidFill>
                <a:latin typeface="+mj-lt"/>
              </a:rPr>
              <a:t>will be reflected in institutions’ expectations of individual researchers</a:t>
            </a:r>
            <a:r>
              <a:rPr lang="en-GB" dirty="0" smtClean="0">
                <a:solidFill>
                  <a:srgbClr val="4D738A"/>
                </a:solidFill>
                <a:latin typeface="+mj-lt"/>
              </a:rPr>
              <a:t>.</a:t>
            </a:r>
          </a:p>
          <a:p>
            <a:r>
              <a:rPr lang="en-GB" dirty="0" smtClean="0">
                <a:solidFill>
                  <a:srgbClr val="4D738A"/>
                </a:solidFill>
                <a:latin typeface="+mj-lt"/>
              </a:rPr>
              <a:t>Funding bodies </a:t>
            </a:r>
            <a:r>
              <a:rPr lang="en-GB" dirty="0">
                <a:solidFill>
                  <a:srgbClr val="4D738A"/>
                </a:solidFill>
                <a:latin typeface="+mj-lt"/>
              </a:rPr>
              <a:t>have put in place processes to recognise the effect that an individual’s </a:t>
            </a:r>
            <a:r>
              <a:rPr lang="en-GB" dirty="0" smtClean="0">
                <a:solidFill>
                  <a:srgbClr val="4D738A"/>
                </a:solidFill>
                <a:latin typeface="+mj-lt"/>
              </a:rPr>
              <a:t>circumstances may </a:t>
            </a:r>
            <a:r>
              <a:rPr lang="en-GB" dirty="0">
                <a:solidFill>
                  <a:srgbClr val="4D738A"/>
                </a:solidFill>
                <a:latin typeface="+mj-lt"/>
              </a:rPr>
              <a:t>have on their productivity</a:t>
            </a:r>
            <a:r>
              <a:rPr lang="en-GB" dirty="0" smtClean="0">
                <a:solidFill>
                  <a:srgbClr val="4D738A"/>
                </a:solidFill>
                <a:latin typeface="+mj-lt"/>
              </a:rPr>
              <a:t>.</a:t>
            </a:r>
          </a:p>
          <a:p>
            <a:pPr marL="0" indent="0">
              <a:buNone/>
            </a:pPr>
            <a:endParaRPr lang="en-GB" dirty="0">
              <a:solidFill>
                <a:srgbClr val="4D738A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6285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231482"/>
            <a:ext cx="8787283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Consultation feedback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983881" y="5658591"/>
            <a:ext cx="106479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Wingdings" panose="05000000000000000000" pitchFamily="2" charset="2"/>
              <a:buChar char="Ø"/>
            </a:pPr>
            <a:r>
              <a:rPr lang="en-GB" sz="2800" dirty="0" smtClean="0">
                <a:solidFill>
                  <a:srgbClr val="4D738A"/>
                </a:solidFill>
                <a:latin typeface="+mj-lt"/>
              </a:rPr>
              <a:t>Very mixed agreement levels – more pronounced for HEI responses</a:t>
            </a:r>
          </a:p>
          <a:p>
            <a:pPr marL="514350" indent="-514350">
              <a:buFont typeface="Wingdings" panose="05000000000000000000" pitchFamily="2" charset="2"/>
              <a:buChar char="Ø"/>
            </a:pPr>
            <a:r>
              <a:rPr lang="en-GB" sz="2800" dirty="0" smtClean="0">
                <a:solidFill>
                  <a:srgbClr val="4D738A"/>
                </a:solidFill>
                <a:latin typeface="+mj-lt"/>
              </a:rPr>
              <a:t>Wide support for min. of one reduction</a:t>
            </a: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2459092"/>
              </p:ext>
            </p:extLst>
          </p:nvPr>
        </p:nvGraphicFramePr>
        <p:xfrm>
          <a:off x="2223025" y="1120676"/>
          <a:ext cx="6017632" cy="4616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2810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Consultation feedback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529323"/>
            <a:ext cx="10309261" cy="519724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rgbClr val="4D738A"/>
                </a:solidFill>
                <a:latin typeface="+mj-lt"/>
              </a:rPr>
              <a:t>Widely-raised concerns about </a:t>
            </a:r>
            <a:r>
              <a:rPr lang="en-GB" dirty="0" smtClean="0">
                <a:solidFill>
                  <a:srgbClr val="4D738A"/>
                </a:solidFill>
                <a:latin typeface="+mj-lt"/>
              </a:rPr>
              <a:t>extent to which proposals would achieve aim – under-representation of protected groups in output pool</a:t>
            </a:r>
          </a:p>
          <a:p>
            <a:r>
              <a:rPr lang="en-GB" dirty="0" smtClean="0">
                <a:solidFill>
                  <a:srgbClr val="4D738A"/>
                </a:solidFill>
                <a:latin typeface="+mj-lt"/>
              </a:rPr>
              <a:t>Potential effects for </a:t>
            </a:r>
            <a:r>
              <a:rPr lang="en-GB" dirty="0">
                <a:solidFill>
                  <a:srgbClr val="4D738A"/>
                </a:solidFill>
                <a:latin typeface="+mj-lt"/>
              </a:rPr>
              <a:t>individual </a:t>
            </a:r>
            <a:r>
              <a:rPr lang="en-GB" dirty="0" smtClean="0">
                <a:solidFill>
                  <a:srgbClr val="4D738A"/>
                </a:solidFill>
                <a:latin typeface="+mj-lt"/>
              </a:rPr>
              <a:t>staff</a:t>
            </a:r>
          </a:p>
          <a:p>
            <a:pPr lvl="1"/>
            <a:r>
              <a:rPr lang="en-GB" dirty="0" smtClean="0">
                <a:solidFill>
                  <a:srgbClr val="4D738A"/>
                </a:solidFill>
                <a:latin typeface="+mj-lt"/>
              </a:rPr>
              <a:t>Pressure to declare sensitive information</a:t>
            </a:r>
          </a:p>
          <a:p>
            <a:pPr lvl="1"/>
            <a:r>
              <a:rPr lang="en-GB" dirty="0" smtClean="0">
                <a:solidFill>
                  <a:srgbClr val="4D738A"/>
                </a:solidFill>
                <a:latin typeface="+mj-lt"/>
              </a:rPr>
              <a:t>Excluded from output pool</a:t>
            </a:r>
          </a:p>
          <a:p>
            <a:r>
              <a:rPr lang="en-GB" dirty="0" smtClean="0">
                <a:solidFill>
                  <a:srgbClr val="4D738A"/>
                </a:solidFill>
                <a:latin typeface="+mj-lt"/>
              </a:rPr>
              <a:t>Compatibility </a:t>
            </a:r>
            <a:r>
              <a:rPr lang="en-GB" dirty="0">
                <a:solidFill>
                  <a:srgbClr val="4D738A"/>
                </a:solidFill>
                <a:latin typeface="+mj-lt"/>
              </a:rPr>
              <a:t>with 2021 </a:t>
            </a:r>
            <a:r>
              <a:rPr lang="en-GB" dirty="0" smtClean="0">
                <a:solidFill>
                  <a:srgbClr val="4D738A"/>
                </a:solidFill>
                <a:latin typeface="+mj-lt"/>
              </a:rPr>
              <a:t>framework and decoupling</a:t>
            </a:r>
          </a:p>
          <a:p>
            <a:r>
              <a:rPr lang="en-GB" dirty="0" smtClean="0">
                <a:solidFill>
                  <a:srgbClr val="4D738A"/>
                </a:solidFill>
                <a:latin typeface="+mj-lt"/>
              </a:rPr>
              <a:t>Potential for gaming</a:t>
            </a:r>
            <a:endParaRPr lang="en-GB" dirty="0">
              <a:solidFill>
                <a:srgbClr val="4D738A"/>
              </a:solidFill>
              <a:latin typeface="+mj-lt"/>
            </a:endParaRPr>
          </a:p>
          <a:p>
            <a:endParaRPr lang="en-GB" dirty="0">
              <a:solidFill>
                <a:srgbClr val="4D738A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1200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Principles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263316"/>
            <a:ext cx="11154508" cy="519724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rgbClr val="4D738A"/>
                </a:solidFill>
                <a:latin typeface="+mj-lt"/>
              </a:rPr>
              <a:t>The funding bodies and EDAP were guided by the following principles when revising the proposal:</a:t>
            </a:r>
          </a:p>
          <a:p>
            <a:pPr lvl="1"/>
            <a:r>
              <a:rPr lang="en-GB" sz="2600" dirty="0" smtClean="0">
                <a:solidFill>
                  <a:srgbClr val="4D738A"/>
                </a:solidFill>
                <a:latin typeface="+mj-lt"/>
              </a:rPr>
              <a:t>Ensure </a:t>
            </a:r>
            <a:r>
              <a:rPr lang="en-GB" sz="2600" dirty="0">
                <a:solidFill>
                  <a:srgbClr val="4D738A"/>
                </a:solidFill>
                <a:latin typeface="+mj-lt"/>
              </a:rPr>
              <a:t>there is recognition of the effect circumstances can have upon individual researcher productivity – and therefore their ability to contribute to the pool of outputs at same rate as other staff.</a:t>
            </a:r>
          </a:p>
          <a:p>
            <a:pPr lvl="1"/>
            <a:r>
              <a:rPr lang="en-GB" sz="2600" dirty="0" smtClean="0">
                <a:solidFill>
                  <a:srgbClr val="4D738A"/>
                </a:solidFill>
                <a:latin typeface="+mj-lt"/>
              </a:rPr>
              <a:t>Create </a:t>
            </a:r>
            <a:r>
              <a:rPr lang="en-GB" sz="2600" dirty="0">
                <a:solidFill>
                  <a:srgbClr val="4D738A"/>
                </a:solidFill>
                <a:latin typeface="+mj-lt"/>
              </a:rPr>
              <a:t>the right incentives for supporting staff with circumstances (and not introduce e.g. negative incentives around recruitment).</a:t>
            </a:r>
          </a:p>
          <a:p>
            <a:pPr lvl="1"/>
            <a:r>
              <a:rPr lang="en-GB" sz="2600" dirty="0" smtClean="0">
                <a:solidFill>
                  <a:srgbClr val="4D738A"/>
                </a:solidFill>
                <a:latin typeface="+mj-lt"/>
              </a:rPr>
              <a:t>Recognise </a:t>
            </a:r>
            <a:r>
              <a:rPr lang="en-GB" sz="2600" dirty="0">
                <a:solidFill>
                  <a:srgbClr val="4D738A"/>
                </a:solidFill>
                <a:latin typeface="+mj-lt"/>
              </a:rPr>
              <a:t>the potential disparity in the available output pool for units in particular contexts, for example where there are high proportions of staff with circs, or for very small units.</a:t>
            </a:r>
          </a:p>
          <a:p>
            <a:pPr lvl="1"/>
            <a:r>
              <a:rPr lang="en-GB" sz="2600" dirty="0" smtClean="0">
                <a:solidFill>
                  <a:srgbClr val="4D738A"/>
                </a:solidFill>
                <a:latin typeface="+mj-lt"/>
              </a:rPr>
              <a:t>Maintain </a:t>
            </a:r>
            <a:r>
              <a:rPr lang="en-GB" sz="2600" dirty="0">
                <a:solidFill>
                  <a:srgbClr val="4D738A"/>
                </a:solidFill>
                <a:latin typeface="+mj-lt"/>
              </a:rPr>
              <a:t>the integrity of exercise – both in supporting E&amp;D and ensuring the credibility of assessment process.</a:t>
            </a:r>
          </a:p>
          <a:p>
            <a:endParaRPr lang="en-GB" dirty="0">
              <a:solidFill>
                <a:srgbClr val="4D738A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0371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Staff circumstances mechanisms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824105"/>
            <a:ext cx="11154508" cy="519724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rgbClr val="4D738A"/>
                </a:solidFill>
                <a:latin typeface="+mj-lt"/>
              </a:rPr>
              <a:t>Greater focus on HEIs’ responsibility to support individuals with circumstances</a:t>
            </a:r>
          </a:p>
          <a:p>
            <a:pPr lvl="1"/>
            <a:r>
              <a:rPr lang="en-GB" dirty="0" smtClean="0">
                <a:solidFill>
                  <a:srgbClr val="4D738A"/>
                </a:solidFill>
                <a:latin typeface="+mj-lt"/>
              </a:rPr>
              <a:t>Safe and supportive structures to enable voluntary declaration </a:t>
            </a:r>
          </a:p>
          <a:p>
            <a:pPr lvl="1"/>
            <a:r>
              <a:rPr lang="en-GB" dirty="0" smtClean="0">
                <a:solidFill>
                  <a:srgbClr val="4D738A"/>
                </a:solidFill>
                <a:latin typeface="+mj-lt"/>
              </a:rPr>
              <a:t>Adjust expectations of individual’s contribution to the output pool</a:t>
            </a:r>
          </a:p>
          <a:p>
            <a:r>
              <a:rPr lang="en-GB" dirty="0" smtClean="0">
                <a:solidFill>
                  <a:srgbClr val="4D738A"/>
                </a:solidFill>
                <a:latin typeface="+mj-lt"/>
              </a:rPr>
              <a:t>Unit reductions as separate – optional – step where cumulative effect of staff circumstances has impacted on the output pool</a:t>
            </a:r>
          </a:p>
          <a:p>
            <a:r>
              <a:rPr lang="en-GB" dirty="0" smtClean="0">
                <a:solidFill>
                  <a:srgbClr val="4D738A"/>
                </a:solidFill>
                <a:latin typeface="+mj-lt"/>
              </a:rPr>
              <a:t>Request for removal of the requirement of minimum one output per individual remains unchanged</a:t>
            </a:r>
          </a:p>
          <a:p>
            <a:endParaRPr lang="en-GB" dirty="0">
              <a:solidFill>
                <a:srgbClr val="4D738A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8621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53618" y="242424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Applicable circumstances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041943"/>
            <a:ext cx="11154508" cy="519724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solidFill>
                <a:srgbClr val="4D738A"/>
              </a:solidFill>
              <a:latin typeface="+mj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850490"/>
              </p:ext>
            </p:extLst>
          </p:nvPr>
        </p:nvGraphicFramePr>
        <p:xfrm>
          <a:off x="1043647" y="1027906"/>
          <a:ext cx="10743614" cy="57441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5631"/>
                <a:gridCol w="7467983"/>
              </a:tblGrid>
              <a:tr h="34936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727846">
                <a:tc>
                  <a:txBody>
                    <a:bodyPr/>
                    <a:lstStyle/>
                    <a:p>
                      <a:r>
                        <a:rPr lang="en-GB" sz="2200" b="1" dirty="0" smtClean="0">
                          <a:solidFill>
                            <a:srgbClr val="4D738A"/>
                          </a:solidFill>
                        </a:rPr>
                        <a:t>Early career researchers</a:t>
                      </a:r>
                      <a:endParaRPr lang="en-GB" sz="2200" b="1" dirty="0">
                        <a:solidFill>
                          <a:srgbClr val="4D738A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200" kern="1200" dirty="0" smtClean="0">
                          <a:solidFill>
                            <a:srgbClr val="4D738A"/>
                          </a:solidFill>
                          <a:latin typeface="+mn-lt"/>
                          <a:ea typeface="+mn-ea"/>
                          <a:cs typeface="+mn-cs"/>
                        </a:rPr>
                        <a:t>Cat A eligible staff who started their careers as independent researchers </a:t>
                      </a:r>
                      <a:r>
                        <a:rPr lang="en-GB" sz="2200" b="1" kern="1200" dirty="0" smtClean="0">
                          <a:solidFill>
                            <a:srgbClr val="4D738A"/>
                          </a:solidFill>
                          <a:latin typeface="+mn-lt"/>
                          <a:ea typeface="+mn-ea"/>
                          <a:cs typeface="+mn-cs"/>
                        </a:rPr>
                        <a:t>on or after 1 August 2016</a:t>
                      </a:r>
                      <a:endParaRPr lang="en-GB" sz="2200" dirty="0"/>
                    </a:p>
                  </a:txBody>
                  <a:tcPr/>
                </a:tc>
              </a:tr>
              <a:tr h="847786">
                <a:tc>
                  <a:txBody>
                    <a:bodyPr/>
                    <a:lstStyle/>
                    <a:p>
                      <a:r>
                        <a:rPr lang="en-GB" sz="2200" b="1" kern="1200" dirty="0" smtClean="0">
                          <a:solidFill>
                            <a:srgbClr val="4D738A"/>
                          </a:solidFill>
                          <a:latin typeface="+mn-lt"/>
                          <a:ea typeface="+mn-ea"/>
                          <a:cs typeface="+mn-cs"/>
                        </a:rPr>
                        <a:t>Secondments or career breaks outside HE</a:t>
                      </a:r>
                      <a:endParaRPr lang="en-GB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 smtClean="0">
                          <a:solidFill>
                            <a:srgbClr val="4D738A"/>
                          </a:solidFill>
                        </a:rPr>
                        <a:t>At least 12 months</a:t>
                      </a:r>
                    </a:p>
                    <a:p>
                      <a:endParaRPr lang="en-GB" sz="2200" dirty="0"/>
                    </a:p>
                  </a:txBody>
                  <a:tcPr/>
                </a:tc>
              </a:tr>
              <a:tr h="2329108">
                <a:tc>
                  <a:txBody>
                    <a:bodyPr/>
                    <a:lstStyle/>
                    <a:p>
                      <a:r>
                        <a:rPr lang="en-GB" sz="2200" b="1" kern="1200" dirty="0" smtClean="0">
                          <a:solidFill>
                            <a:srgbClr val="4D738A"/>
                          </a:solidFill>
                          <a:latin typeface="+mn-lt"/>
                          <a:ea typeface="+mn-ea"/>
                          <a:cs typeface="+mn-cs"/>
                        </a:rPr>
                        <a:t>Family-related leave</a:t>
                      </a:r>
                      <a:endParaRPr lang="en-GB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200" dirty="0" smtClean="0">
                          <a:solidFill>
                            <a:srgbClr val="4D738A"/>
                          </a:solidFill>
                        </a:rPr>
                        <a:t>Statutory maternity leave or statutory adoption leave taken substantially during the period 1 January 2014 to 31 July 2020, regardless of the length of the leave.</a:t>
                      </a:r>
                    </a:p>
                    <a:p>
                      <a:endParaRPr lang="en-GB" sz="2200" dirty="0" smtClean="0">
                        <a:solidFill>
                          <a:srgbClr val="4D738A"/>
                        </a:solidFill>
                      </a:endParaRPr>
                    </a:p>
                    <a:p>
                      <a:r>
                        <a:rPr lang="en-GB" sz="2200" dirty="0" smtClean="0">
                          <a:solidFill>
                            <a:srgbClr val="4D738A"/>
                          </a:solidFill>
                        </a:rPr>
                        <a:t>Additional paternity or adoption leave, or shared parental leave  lasting for four months or more, taken substantially between 1 January 2014 to 31 July 2020.</a:t>
                      </a:r>
                      <a:endParaRPr lang="en-GB" sz="2200" dirty="0"/>
                    </a:p>
                  </a:txBody>
                  <a:tcPr/>
                </a:tc>
              </a:tr>
              <a:tr h="1330199">
                <a:tc>
                  <a:txBody>
                    <a:bodyPr/>
                    <a:lstStyle/>
                    <a:p>
                      <a:r>
                        <a:rPr lang="en-GB" sz="2200" b="1" kern="1200" dirty="0" smtClean="0">
                          <a:solidFill>
                            <a:srgbClr val="4D738A"/>
                          </a:solidFill>
                          <a:latin typeface="+mn-lt"/>
                          <a:ea typeface="+mn-ea"/>
                          <a:cs typeface="+mn-cs"/>
                        </a:rPr>
                        <a:t>Junior clinical academics</a:t>
                      </a:r>
                      <a:endParaRPr lang="en-GB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200" kern="1200" dirty="0" smtClean="0">
                          <a:solidFill>
                            <a:srgbClr val="4D738A"/>
                          </a:solidFill>
                          <a:latin typeface="+mn-lt"/>
                          <a:ea typeface="+mn-ea"/>
                          <a:cs typeface="+mn-cs"/>
                        </a:rPr>
                        <a:t>clinically qualified academics still completing clinical training in medicine or dentistry and have not gained a Certificate of Completion of Training (CCT) or equivalent prior to 31 July 2020</a:t>
                      </a:r>
                      <a:endParaRPr lang="en-GB" sz="2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467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700" y="0"/>
            <a:ext cx="673100" cy="6858000"/>
          </a:xfrm>
          <a:prstGeom prst="rect">
            <a:avLst/>
          </a:prstGeom>
          <a:solidFill>
            <a:srgbClr val="4D738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75"/>
          <a:stretch/>
        </p:blipFill>
        <p:spPr>
          <a:xfrm>
            <a:off x="9625483" y="365125"/>
            <a:ext cx="2231451" cy="676818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4D73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Applicable circumstances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041943"/>
            <a:ext cx="11154508" cy="519724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solidFill>
                <a:srgbClr val="4D738A"/>
              </a:solidFill>
              <a:latin typeface="+mj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6824615"/>
              </p:ext>
            </p:extLst>
          </p:nvPr>
        </p:nvGraphicFramePr>
        <p:xfrm>
          <a:off x="1111348" y="1303474"/>
          <a:ext cx="10745586" cy="48613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4978"/>
                <a:gridCol w="7840608"/>
              </a:tblGrid>
              <a:tr h="47225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308543">
                <a:tc>
                  <a:txBody>
                    <a:bodyPr/>
                    <a:lstStyle/>
                    <a:p>
                      <a:r>
                        <a:rPr lang="en-GB" sz="2200" b="1" dirty="0" smtClean="0">
                          <a:solidFill>
                            <a:srgbClr val="4D738A"/>
                          </a:solidFill>
                        </a:rPr>
                        <a:t>Circumstances equivalent to absence</a:t>
                      </a:r>
                      <a:endParaRPr lang="en-GB" sz="2200" b="1" dirty="0">
                        <a:solidFill>
                          <a:srgbClr val="4D738A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200" dirty="0" smtClean="0">
                          <a:solidFill>
                            <a:srgbClr val="4D738A"/>
                          </a:solidFill>
                        </a:rPr>
                        <a:t>Disability: defined in the ‘Guidance on codes of practice’, Table 1.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200" dirty="0" smtClean="0">
                          <a:solidFill>
                            <a:srgbClr val="4D738A"/>
                          </a:solidFill>
                        </a:rPr>
                        <a:t>Ill health, injury, or mental health conditions.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200" dirty="0" smtClean="0">
                          <a:solidFill>
                            <a:srgbClr val="4D738A"/>
                          </a:solidFill>
                        </a:rPr>
                        <a:t>Constraints relating to pregnancy, maternity, paternity, adoption or childcare that fall outside of – or justify the reduction of further outputs in addition to – the allowances set out in Annex L.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200" dirty="0" smtClean="0">
                          <a:solidFill>
                            <a:srgbClr val="4D738A"/>
                          </a:solidFill>
                        </a:rPr>
                        <a:t>Other caring responsibilities (e.g. caring for an elderly or disabled family member).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200" dirty="0" smtClean="0">
                          <a:solidFill>
                            <a:srgbClr val="4D738A"/>
                          </a:solidFill>
                        </a:rPr>
                        <a:t>Gender reassignment.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200" dirty="0" smtClean="0">
                          <a:solidFill>
                            <a:srgbClr val="4D738A"/>
                          </a:solidFill>
                        </a:rPr>
                        <a:t>Other circumstances relating to the protected characteristics listed in the ‘Guidance on codes of practice’, Table 1, or relating to activities protected by employment legislation.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462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F holding slide (002) [Read-Only]" id="{4268245C-A2A9-4AEA-911E-6C07F212657A}" vid="{D152B4CE-98BB-4EC1-B0C2-1C2BFE808E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9ECAAF2A63264EB06E7050B3171A91" ma:contentTypeVersion="13" ma:contentTypeDescription="Create a new document." ma:contentTypeScope="" ma:versionID="3c22e0154913249ed998ea02498556eb">
  <xsd:schema xmlns:xsd="http://www.w3.org/2001/XMLSchema" xmlns:xs="http://www.w3.org/2001/XMLSchema" xmlns:p="http://schemas.microsoft.com/office/2006/metadata/properties" xmlns:ns2="aed78c61-5844-440a-9cb6-4ecd98fd5432" xmlns:ns3="30599580-0397-4395-9d52-018854d34490" targetNamespace="http://schemas.microsoft.com/office/2006/metadata/properties" ma:root="true" ma:fieldsID="a6548ab4c7beaeeb904e2a2db443b39a" ns2:_="" ns3:_="">
    <xsd:import namespace="aed78c61-5844-440a-9cb6-4ecd98fd5432"/>
    <xsd:import namespace="30599580-0397-4395-9d52-018854d344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d78c61-5844-440a-9cb6-4ecd98fd54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2f5dd817-92c5-4985-aefa-795407915ae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599580-0397-4395-9d52-018854d34490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c9280637-4353-47d8-bd71-a29373ec0779}" ma:internalName="TaxCatchAll" ma:showField="CatchAllData" ma:web="30599580-0397-4395-9d52-018854d344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0599580-0397-4395-9d52-018854d34490" xsi:nil="true"/>
    <lcf76f155ced4ddcb4097134ff3c332f xmlns="aed78c61-5844-440a-9cb6-4ecd98fd543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327791D-9C32-49BD-8DF9-41CA007D5E53}"/>
</file>

<file path=customXml/itemProps2.xml><?xml version="1.0" encoding="utf-8"?>
<ds:datastoreItem xmlns:ds="http://schemas.openxmlformats.org/officeDocument/2006/customXml" ds:itemID="{B18CFB8F-5D85-4490-8DF8-C22ACB823024}"/>
</file>

<file path=customXml/itemProps3.xml><?xml version="1.0" encoding="utf-8"?>
<ds:datastoreItem xmlns:ds="http://schemas.openxmlformats.org/officeDocument/2006/customXml" ds:itemID="{0D40002C-59F6-48C8-B305-C0DA99FA1360}"/>
</file>

<file path=docProps/app.xml><?xml version="1.0" encoding="utf-8"?>
<Properties xmlns="http://schemas.openxmlformats.org/officeDocument/2006/extended-properties" xmlns:vt="http://schemas.openxmlformats.org/officeDocument/2006/docPropsVTypes">
  <Template>REF 2021 slides</Template>
  <TotalTime>9119</TotalTime>
  <Words>1602</Words>
  <Application>Microsoft Office PowerPoint</Application>
  <PresentationFormat>Widescreen</PresentationFormat>
  <Paragraphs>212</Paragraphs>
  <Slides>22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HEFCE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Catriona Firth [7497]</dc:creator>
  <cp:lastModifiedBy>Hannah Daisley [7486]</cp:lastModifiedBy>
  <cp:revision>201</cp:revision>
  <cp:lastPrinted>2017-11-24T11:51:46Z</cp:lastPrinted>
  <dcterms:created xsi:type="dcterms:W3CDTF">2017-08-31T09:49:02Z</dcterms:created>
  <dcterms:modified xsi:type="dcterms:W3CDTF">2019-02-06T10:40:36Z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0x010100789ECAAF2A63264EB06E7050B3171A91</vt:lpwstr>
  </property>
</Properties>
</file>