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25" r:id="rId5"/>
  </p:sldMasterIdLst>
  <p:notesMasterIdLst>
    <p:notesMasterId r:id="rId37"/>
  </p:notesMasterIdLst>
  <p:sldIdLst>
    <p:sldId id="420" r:id="rId6"/>
    <p:sldId id="388" r:id="rId7"/>
    <p:sldId id="387" r:id="rId8"/>
    <p:sldId id="389" r:id="rId9"/>
    <p:sldId id="327" r:id="rId10"/>
    <p:sldId id="348" r:id="rId11"/>
    <p:sldId id="391" r:id="rId12"/>
    <p:sldId id="390" r:id="rId13"/>
    <p:sldId id="349" r:id="rId14"/>
    <p:sldId id="397" r:id="rId15"/>
    <p:sldId id="398" r:id="rId16"/>
    <p:sldId id="399" r:id="rId17"/>
    <p:sldId id="400" r:id="rId18"/>
    <p:sldId id="401" r:id="rId19"/>
    <p:sldId id="296" r:id="rId20"/>
    <p:sldId id="298" r:id="rId21"/>
    <p:sldId id="392" r:id="rId22"/>
    <p:sldId id="394" r:id="rId23"/>
    <p:sldId id="395" r:id="rId24"/>
    <p:sldId id="396" r:id="rId25"/>
    <p:sldId id="303" r:id="rId26"/>
    <p:sldId id="309" r:id="rId27"/>
    <p:sldId id="383" r:id="rId28"/>
    <p:sldId id="384" r:id="rId29"/>
    <p:sldId id="379" r:id="rId30"/>
    <p:sldId id="373" r:id="rId31"/>
    <p:sldId id="314" r:id="rId32"/>
    <p:sldId id="402" r:id="rId33"/>
    <p:sldId id="403" r:id="rId34"/>
    <p:sldId id="374" r:id="rId35"/>
    <p:sldId id="375" r:id="rId36"/>
  </p:sldIdLst>
  <p:sldSz cx="12192000" cy="6858000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517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738A"/>
    <a:srgbClr val="D4DFEC"/>
    <a:srgbClr val="FF9F19"/>
    <a:srgbClr val="FF9E19"/>
    <a:srgbClr val="829DAD"/>
    <a:srgbClr val="AAC0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2876D9-F65A-42A8-9317-03BB37BAC19D}" v="2" dt="2020-03-02T09:09:21.594"/>
    <p1510:client id="{38E941B2-1F16-4D5D-AB9C-1BE9FA9411BB}" v="348" dt="2020-02-15T21:13:05.565"/>
    <p1510:client id="{8720DE8E-9074-4E20-8AA7-766B4B37E8D3}" v="13" dt="2020-02-14T14:51:56.1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84309" autoAdjust="0"/>
  </p:normalViewPr>
  <p:slideViewPr>
    <p:cSldViewPr snapToGrid="0">
      <p:cViewPr varScale="1">
        <p:scale>
          <a:sx n="79" d="100"/>
          <a:sy n="79" d="100"/>
        </p:scale>
        <p:origin x="207" y="36"/>
      </p:cViewPr>
      <p:guideLst>
        <p:guide orient="horz" pos="436"/>
        <p:guide pos="517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viewProps" Target="viewProps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microsoft.com/office/2016/11/relationships/changesInfo" Target="changesInfos/changesInfo1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microsoft.com/office/2015/10/relationships/revisionInfo" Target="revisionInfo.xml"/><Relationship Id="rId8" Type="http://schemas.openxmlformats.org/officeDocument/2006/relationships/slide" Target="slides/slide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a Mills [7192]" userId="d208b19f-9586-4607-a27c-a3dbfc4a682e" providerId="ADAL" clId="{8720DE8E-9074-4E20-8AA7-766B4B37E8D3}"/>
    <pc:docChg chg="undo custSel addSld delSld modSld">
      <pc:chgData name="Helena Mills [7192]" userId="d208b19f-9586-4607-a27c-a3dbfc4a682e" providerId="ADAL" clId="{8720DE8E-9074-4E20-8AA7-766B4B37E8D3}" dt="2020-02-14T20:09:13.981" v="1031" actId="1076"/>
      <pc:docMkLst>
        <pc:docMk/>
      </pc:docMkLst>
      <pc:sldChg chg="modSp">
        <pc:chgData name="Helena Mills [7192]" userId="d208b19f-9586-4607-a27c-a3dbfc4a682e" providerId="ADAL" clId="{8720DE8E-9074-4E20-8AA7-766B4B37E8D3}" dt="2020-02-14T14:08:56.024" v="146" actId="20577"/>
        <pc:sldMkLst>
          <pc:docMk/>
          <pc:sldMk cId="3404720075" sldId="314"/>
        </pc:sldMkLst>
        <pc:spChg chg="mod">
          <ac:chgData name="Helena Mills [7192]" userId="d208b19f-9586-4607-a27c-a3dbfc4a682e" providerId="ADAL" clId="{8720DE8E-9074-4E20-8AA7-766B4B37E8D3}" dt="2020-02-14T14:08:56.024" v="146" actId="20577"/>
          <ac:spMkLst>
            <pc:docMk/>
            <pc:sldMk cId="3404720075" sldId="314"/>
            <ac:spMk id="6" creationId="{00000000-0000-0000-0000-000000000000}"/>
          </ac:spMkLst>
        </pc:spChg>
      </pc:sldChg>
      <pc:sldChg chg="del">
        <pc:chgData name="Helena Mills [7192]" userId="d208b19f-9586-4607-a27c-a3dbfc4a682e" providerId="ADAL" clId="{8720DE8E-9074-4E20-8AA7-766B4B37E8D3}" dt="2020-02-14T14:28:05.803" v="212" actId="2696"/>
        <pc:sldMkLst>
          <pc:docMk/>
          <pc:sldMk cId="1608429369" sldId="338"/>
        </pc:sldMkLst>
      </pc:sldChg>
      <pc:sldChg chg="modSp">
        <pc:chgData name="Helena Mills [7192]" userId="d208b19f-9586-4607-a27c-a3dbfc4a682e" providerId="ADAL" clId="{8720DE8E-9074-4E20-8AA7-766B4B37E8D3}" dt="2020-02-14T20:09:13.981" v="1031" actId="1076"/>
        <pc:sldMkLst>
          <pc:docMk/>
          <pc:sldMk cId="2484379853" sldId="374"/>
        </pc:sldMkLst>
        <pc:graphicFrameChg chg="mod modGraphic">
          <ac:chgData name="Helena Mills [7192]" userId="d208b19f-9586-4607-a27c-a3dbfc4a682e" providerId="ADAL" clId="{8720DE8E-9074-4E20-8AA7-766B4B37E8D3}" dt="2020-02-14T20:09:13.981" v="1031" actId="1076"/>
          <ac:graphicFrameMkLst>
            <pc:docMk/>
            <pc:sldMk cId="2484379853" sldId="374"/>
            <ac:graphicFrameMk id="7" creationId="{00000000-0000-0000-0000-000000000000}"/>
          </ac:graphicFrameMkLst>
        </pc:graphicFrameChg>
      </pc:sldChg>
      <pc:sldChg chg="modSp">
        <pc:chgData name="Helena Mills [7192]" userId="d208b19f-9586-4607-a27c-a3dbfc4a682e" providerId="ADAL" clId="{8720DE8E-9074-4E20-8AA7-766B4B37E8D3}" dt="2020-02-14T14:01:11.357" v="126" actId="20577"/>
        <pc:sldMkLst>
          <pc:docMk/>
          <pc:sldMk cId="283816034" sldId="401"/>
        </pc:sldMkLst>
        <pc:spChg chg="mod">
          <ac:chgData name="Helena Mills [7192]" userId="d208b19f-9586-4607-a27c-a3dbfc4a682e" providerId="ADAL" clId="{8720DE8E-9074-4E20-8AA7-766B4B37E8D3}" dt="2020-02-14T14:01:11.357" v="126" actId="20577"/>
          <ac:spMkLst>
            <pc:docMk/>
            <pc:sldMk cId="283816034" sldId="401"/>
            <ac:spMk id="6" creationId="{00000000-0000-0000-0000-000000000000}"/>
          </ac:spMkLst>
        </pc:spChg>
      </pc:sldChg>
      <pc:sldChg chg="addSp modSp">
        <pc:chgData name="Helena Mills [7192]" userId="d208b19f-9586-4607-a27c-a3dbfc4a682e" providerId="ADAL" clId="{8720DE8E-9074-4E20-8AA7-766B4B37E8D3}" dt="2020-02-14T20:05:31.161" v="361" actId="20577"/>
        <pc:sldMkLst>
          <pc:docMk/>
          <pc:sldMk cId="1984693698" sldId="402"/>
        </pc:sldMkLst>
        <pc:spChg chg="mod">
          <ac:chgData name="Helena Mills [7192]" userId="d208b19f-9586-4607-a27c-a3dbfc4a682e" providerId="ADAL" clId="{8720DE8E-9074-4E20-8AA7-766B4B37E8D3}" dt="2020-02-14T13:58:46.337" v="30" actId="20577"/>
          <ac:spMkLst>
            <pc:docMk/>
            <pc:sldMk cId="1984693698" sldId="402"/>
            <ac:spMk id="5" creationId="{00000000-0000-0000-0000-000000000000}"/>
          </ac:spMkLst>
        </pc:spChg>
        <pc:spChg chg="mod">
          <ac:chgData name="Helena Mills [7192]" userId="d208b19f-9586-4607-a27c-a3dbfc4a682e" providerId="ADAL" clId="{8720DE8E-9074-4E20-8AA7-766B4B37E8D3}" dt="2020-02-14T20:05:31.161" v="361" actId="20577"/>
          <ac:spMkLst>
            <pc:docMk/>
            <pc:sldMk cId="1984693698" sldId="402"/>
            <ac:spMk id="6" creationId="{00000000-0000-0000-0000-000000000000}"/>
          </ac:spMkLst>
        </pc:spChg>
        <pc:graphicFrameChg chg="add mod">
          <ac:chgData name="Helena Mills [7192]" userId="d208b19f-9586-4607-a27c-a3dbfc4a682e" providerId="ADAL" clId="{8720DE8E-9074-4E20-8AA7-766B4B37E8D3}" dt="2020-02-14T14:36:49.611" v="318" actId="1076"/>
          <ac:graphicFrameMkLst>
            <pc:docMk/>
            <pc:sldMk cId="1984693698" sldId="402"/>
            <ac:graphicFrameMk id="7" creationId="{286E2EFD-C45B-4EC3-BCB6-F98FF1D0317F}"/>
          </ac:graphicFrameMkLst>
        </pc:graphicFrameChg>
      </pc:sldChg>
      <pc:sldChg chg="addSp modSp add">
        <pc:chgData name="Helena Mills [7192]" userId="d208b19f-9586-4607-a27c-a3dbfc4a682e" providerId="ADAL" clId="{8720DE8E-9074-4E20-8AA7-766B4B37E8D3}" dt="2020-02-14T14:51:56.098" v="349" actId="20577"/>
        <pc:sldMkLst>
          <pc:docMk/>
          <pc:sldMk cId="1458149581" sldId="403"/>
        </pc:sldMkLst>
        <pc:spChg chg="mod">
          <ac:chgData name="Helena Mills [7192]" userId="d208b19f-9586-4607-a27c-a3dbfc4a682e" providerId="ADAL" clId="{8720DE8E-9074-4E20-8AA7-766B4B37E8D3}" dt="2020-02-14T14:37:50.180" v="339" actId="20577"/>
          <ac:spMkLst>
            <pc:docMk/>
            <pc:sldMk cId="1458149581" sldId="403"/>
            <ac:spMk id="5" creationId="{00000000-0000-0000-0000-000000000000}"/>
          </ac:spMkLst>
        </pc:spChg>
        <pc:spChg chg="mod">
          <ac:chgData name="Helena Mills [7192]" userId="d208b19f-9586-4607-a27c-a3dbfc4a682e" providerId="ADAL" clId="{8720DE8E-9074-4E20-8AA7-766B4B37E8D3}" dt="2020-02-14T14:37:53.003" v="340" actId="20577"/>
          <ac:spMkLst>
            <pc:docMk/>
            <pc:sldMk cId="1458149581" sldId="403"/>
            <ac:spMk id="6" creationId="{00000000-0000-0000-0000-000000000000}"/>
          </ac:spMkLst>
        </pc:spChg>
        <pc:graphicFrameChg chg="add mod">
          <ac:chgData name="Helena Mills [7192]" userId="d208b19f-9586-4607-a27c-a3dbfc4a682e" providerId="ADAL" clId="{8720DE8E-9074-4E20-8AA7-766B4B37E8D3}" dt="2020-02-14T14:51:56.098" v="349" actId="20577"/>
          <ac:graphicFrameMkLst>
            <pc:docMk/>
            <pc:sldMk cId="1458149581" sldId="403"/>
            <ac:graphicFrameMk id="7" creationId="{177EC183-9720-4800-A30C-9A235F4DF474}"/>
          </ac:graphicFrameMkLst>
        </pc:graphicFrameChg>
      </pc:sldChg>
      <pc:sldChg chg="modSp">
        <pc:chgData name="Helena Mills [7192]" userId="d208b19f-9586-4607-a27c-a3dbfc4a682e" providerId="ADAL" clId="{8720DE8E-9074-4E20-8AA7-766B4B37E8D3}" dt="2020-02-14T14:27:53.466" v="211" actId="20577"/>
        <pc:sldMkLst>
          <pc:docMk/>
          <pc:sldMk cId="2600862701" sldId="420"/>
        </pc:sldMkLst>
        <pc:spChg chg="mod">
          <ac:chgData name="Helena Mills [7192]" userId="d208b19f-9586-4607-a27c-a3dbfc4a682e" providerId="ADAL" clId="{8720DE8E-9074-4E20-8AA7-766B4B37E8D3}" dt="2020-02-14T14:27:53.466" v="211" actId="20577"/>
          <ac:spMkLst>
            <pc:docMk/>
            <pc:sldMk cId="2600862701" sldId="420"/>
            <ac:spMk id="3" creationId="{00000000-0000-0000-0000-000000000000}"/>
          </ac:spMkLst>
        </pc:spChg>
      </pc:sldChg>
    </pc:docChg>
  </pc:docChgLst>
  <pc:docChgLst>
    <pc:chgData name="Kim Hackett [7468]" userId="S::kim.hackett@re.ukri.org::269f7415-adfd-4cf2-86bd-54cddd9cbc21" providerId="AD" clId="Web-{362876D9-F65A-42A8-9317-03BB37BAC19D}"/>
    <pc:docChg chg="addSld delSld">
      <pc:chgData name="Kim Hackett [7468]" userId="S::kim.hackett@re.ukri.org::269f7415-adfd-4cf2-86bd-54cddd9cbc21" providerId="AD" clId="Web-{362876D9-F65A-42A8-9317-03BB37BAC19D}" dt="2020-03-02T09:09:21.532" v="1"/>
      <pc:docMkLst>
        <pc:docMk/>
      </pc:docMkLst>
      <pc:sldChg chg="add del">
        <pc:chgData name="Kim Hackett [7468]" userId="S::kim.hackett@re.ukri.org::269f7415-adfd-4cf2-86bd-54cddd9cbc21" providerId="AD" clId="Web-{362876D9-F65A-42A8-9317-03BB37BAC19D}" dt="2020-03-02T09:09:21.532" v="1"/>
        <pc:sldMkLst>
          <pc:docMk/>
          <pc:sldMk cId="4242299916" sldId="389"/>
        </pc:sldMkLst>
      </pc:sldChg>
    </pc:docChg>
  </pc:docChgLst>
  <pc:docChgLst>
    <pc:chgData name="Kim Hackett [7468]" userId="S::kim.hackett@re.ukri.org::269f7415-adfd-4cf2-86bd-54cddd9cbc21" providerId="AD" clId="Web-{38E941B2-1F16-4D5D-AB9C-1BE9FA9411BB}"/>
    <pc:docChg chg="modSld">
      <pc:chgData name="Kim Hackett [7468]" userId="S::kim.hackett@re.ukri.org::269f7415-adfd-4cf2-86bd-54cddd9cbc21" providerId="AD" clId="Web-{38E941B2-1F16-4D5D-AB9C-1BE9FA9411BB}" dt="2020-02-15T21:13:05.565" v="296" actId="1076"/>
      <pc:docMkLst>
        <pc:docMk/>
      </pc:docMkLst>
      <pc:sldChg chg="modSp">
        <pc:chgData name="Kim Hackett [7468]" userId="S::kim.hackett@re.ukri.org::269f7415-adfd-4cf2-86bd-54cddd9cbc21" providerId="AD" clId="Web-{38E941B2-1F16-4D5D-AB9C-1BE9FA9411BB}" dt="2020-02-15T15:30:10.769" v="291"/>
        <pc:sldMkLst>
          <pc:docMk/>
          <pc:sldMk cId="2484379853" sldId="374"/>
        </pc:sldMkLst>
        <pc:graphicFrameChg chg="mod modGraphic">
          <ac:chgData name="Kim Hackett [7468]" userId="S::kim.hackett@re.ukri.org::269f7415-adfd-4cf2-86bd-54cddd9cbc21" providerId="AD" clId="Web-{38E941B2-1F16-4D5D-AB9C-1BE9FA9411BB}" dt="2020-02-15T15:30:10.769" v="291"/>
          <ac:graphicFrameMkLst>
            <pc:docMk/>
            <pc:sldMk cId="2484379853" sldId="374"/>
            <ac:graphicFrameMk id="7" creationId="{00000000-0000-0000-0000-000000000000}"/>
          </ac:graphicFrameMkLst>
        </pc:graphicFrameChg>
      </pc:sldChg>
      <pc:sldChg chg="modSp">
        <pc:chgData name="Kim Hackett [7468]" userId="S::kim.hackett@re.ukri.org::269f7415-adfd-4cf2-86bd-54cddd9cbc21" providerId="AD" clId="Web-{38E941B2-1F16-4D5D-AB9C-1BE9FA9411BB}" dt="2020-02-15T15:31:29.770" v="294" actId="20577"/>
        <pc:sldMkLst>
          <pc:docMk/>
          <pc:sldMk cId="870231692" sldId="375"/>
        </pc:sldMkLst>
        <pc:spChg chg="mod">
          <ac:chgData name="Kim Hackett [7468]" userId="S::kim.hackett@re.ukri.org::269f7415-adfd-4cf2-86bd-54cddd9cbc21" providerId="AD" clId="Web-{38E941B2-1F16-4D5D-AB9C-1BE9FA9411BB}" dt="2020-02-15T15:31:29.770" v="294" actId="20577"/>
          <ac:spMkLst>
            <pc:docMk/>
            <pc:sldMk cId="870231692" sldId="375"/>
            <ac:spMk id="4" creationId="{00000000-0000-0000-0000-000000000000}"/>
          </ac:spMkLst>
        </pc:spChg>
      </pc:sldChg>
      <pc:sldChg chg="modSp">
        <pc:chgData name="Kim Hackett [7468]" userId="S::kim.hackett@re.ukri.org::269f7415-adfd-4cf2-86bd-54cddd9cbc21" providerId="AD" clId="Web-{38E941B2-1F16-4D5D-AB9C-1BE9FA9411BB}" dt="2020-02-15T21:13:05.565" v="296" actId="1076"/>
        <pc:sldMkLst>
          <pc:docMk/>
          <pc:sldMk cId="49767903" sldId="387"/>
        </pc:sldMkLst>
        <pc:spChg chg="mod">
          <ac:chgData name="Kim Hackett [7468]" userId="S::kim.hackett@re.ukri.org::269f7415-adfd-4cf2-86bd-54cddd9cbc21" providerId="AD" clId="Web-{38E941B2-1F16-4D5D-AB9C-1BE9FA9411BB}" dt="2020-02-15T15:17:47.156" v="74" actId="20577"/>
          <ac:spMkLst>
            <pc:docMk/>
            <pc:sldMk cId="49767903" sldId="387"/>
            <ac:spMk id="5" creationId="{00000000-0000-0000-0000-000000000000}"/>
          </ac:spMkLst>
        </pc:spChg>
        <pc:picChg chg="mod">
          <ac:chgData name="Kim Hackett [7468]" userId="S::kim.hackett@re.ukri.org::269f7415-adfd-4cf2-86bd-54cddd9cbc21" providerId="AD" clId="Web-{38E941B2-1F16-4D5D-AB9C-1BE9FA9411BB}" dt="2020-02-15T21:13:05.565" v="296" actId="1076"/>
          <ac:picMkLst>
            <pc:docMk/>
            <pc:sldMk cId="49767903" sldId="387"/>
            <ac:picMk id="7" creationId="{00000000-0000-0000-0000-000000000000}"/>
          </ac:picMkLst>
        </pc:picChg>
      </pc:sldChg>
      <pc:sldChg chg="modSp">
        <pc:chgData name="Kim Hackett [7468]" userId="S::kim.hackett@re.ukri.org::269f7415-adfd-4cf2-86bd-54cddd9cbc21" providerId="AD" clId="Web-{38E941B2-1F16-4D5D-AB9C-1BE9FA9411BB}" dt="2020-02-15T15:17:19.414" v="31" actId="1076"/>
        <pc:sldMkLst>
          <pc:docMk/>
          <pc:sldMk cId="2802037342" sldId="388"/>
        </pc:sldMkLst>
        <pc:spChg chg="mod">
          <ac:chgData name="Kim Hackett [7468]" userId="S::kim.hackett@re.ukri.org::269f7415-adfd-4cf2-86bd-54cddd9cbc21" providerId="AD" clId="Web-{38E941B2-1F16-4D5D-AB9C-1BE9FA9411BB}" dt="2020-02-15T15:17:04.633" v="29" actId="14100"/>
          <ac:spMkLst>
            <pc:docMk/>
            <pc:sldMk cId="2802037342" sldId="388"/>
            <ac:spMk id="5" creationId="{00000000-0000-0000-0000-000000000000}"/>
          </ac:spMkLst>
        </pc:spChg>
        <pc:spChg chg="mod">
          <ac:chgData name="Kim Hackett [7468]" userId="S::kim.hackett@re.ukri.org::269f7415-adfd-4cf2-86bd-54cddd9cbc21" providerId="AD" clId="Web-{38E941B2-1F16-4D5D-AB9C-1BE9FA9411BB}" dt="2020-02-15T15:17:11.477" v="30" actId="1076"/>
          <ac:spMkLst>
            <pc:docMk/>
            <pc:sldMk cId="2802037342" sldId="388"/>
            <ac:spMk id="7" creationId="{00000000-0000-0000-0000-000000000000}"/>
          </ac:spMkLst>
        </pc:spChg>
        <pc:picChg chg="mod">
          <ac:chgData name="Kim Hackett [7468]" userId="S::kim.hackett@re.ukri.org::269f7415-adfd-4cf2-86bd-54cddd9cbc21" providerId="AD" clId="Web-{38E941B2-1F16-4D5D-AB9C-1BE9FA9411BB}" dt="2020-02-15T15:17:19.414" v="31" actId="1076"/>
          <ac:picMkLst>
            <pc:docMk/>
            <pc:sldMk cId="2802037342" sldId="388"/>
            <ac:picMk id="8" creationId="{00000000-0000-0000-0000-000000000000}"/>
          </ac:picMkLst>
        </pc:picChg>
      </pc:sldChg>
      <pc:sldChg chg="modSp">
        <pc:chgData name="Kim Hackett [7468]" userId="S::kim.hackett@re.ukri.org::269f7415-adfd-4cf2-86bd-54cddd9cbc21" providerId="AD" clId="Web-{38E941B2-1F16-4D5D-AB9C-1BE9FA9411BB}" dt="2020-02-15T15:18:50.048" v="78" actId="20577"/>
        <pc:sldMkLst>
          <pc:docMk/>
          <pc:sldMk cId="283816034" sldId="401"/>
        </pc:sldMkLst>
        <pc:spChg chg="mod">
          <ac:chgData name="Kim Hackett [7468]" userId="S::kim.hackett@re.ukri.org::269f7415-adfd-4cf2-86bd-54cddd9cbc21" providerId="AD" clId="Web-{38E941B2-1F16-4D5D-AB9C-1BE9FA9411BB}" dt="2020-02-15T15:18:50.048" v="78" actId="20577"/>
          <ac:spMkLst>
            <pc:docMk/>
            <pc:sldMk cId="283816034" sldId="401"/>
            <ac:spMk id="6" creationId="{00000000-0000-0000-0000-000000000000}"/>
          </ac:spMkLst>
        </pc:spChg>
      </pc:sldChg>
      <pc:sldChg chg="addSp delSp modSp">
        <pc:chgData name="Kim Hackett [7468]" userId="S::kim.hackett@re.ukri.org::269f7415-adfd-4cf2-86bd-54cddd9cbc21" providerId="AD" clId="Web-{38E941B2-1F16-4D5D-AB9C-1BE9FA9411BB}" dt="2020-02-15T15:29:30.940" v="289" actId="20577"/>
        <pc:sldMkLst>
          <pc:docMk/>
          <pc:sldMk cId="1984693698" sldId="402"/>
        </pc:sldMkLst>
        <pc:spChg chg="add del mod">
          <ac:chgData name="Kim Hackett [7468]" userId="S::kim.hackett@re.ukri.org::269f7415-adfd-4cf2-86bd-54cddd9cbc21" providerId="AD" clId="Web-{38E941B2-1F16-4D5D-AB9C-1BE9FA9411BB}" dt="2020-02-15T15:27:43.783" v="274"/>
          <ac:spMkLst>
            <pc:docMk/>
            <pc:sldMk cId="1984693698" sldId="402"/>
            <ac:spMk id="4" creationId="{4E412CE9-03AF-449D-B3EE-EDF9AF8FED77}"/>
          </ac:spMkLst>
        </pc:spChg>
        <pc:spChg chg="mod">
          <ac:chgData name="Kim Hackett [7468]" userId="S::kim.hackett@re.ukri.org::269f7415-adfd-4cf2-86bd-54cddd9cbc21" providerId="AD" clId="Web-{38E941B2-1F16-4D5D-AB9C-1BE9FA9411BB}" dt="2020-02-15T15:29:30.940" v="289" actId="20577"/>
          <ac:spMkLst>
            <pc:docMk/>
            <pc:sldMk cId="1984693698" sldId="402"/>
            <ac:spMk id="6" creationId="{00000000-0000-0000-0000-000000000000}"/>
          </ac:spMkLst>
        </pc:spChg>
        <pc:spChg chg="add del">
          <ac:chgData name="Kim Hackett [7468]" userId="S::kim.hackett@re.ukri.org::269f7415-adfd-4cf2-86bd-54cddd9cbc21" providerId="AD" clId="Web-{38E941B2-1F16-4D5D-AB9C-1BE9FA9411BB}" dt="2020-02-15T15:22:18.137" v="84"/>
          <ac:spMkLst>
            <pc:docMk/>
            <pc:sldMk cId="1984693698" sldId="402"/>
            <ac:spMk id="8" creationId="{D6BBEA95-95BB-4BCB-A712-9294EB0266B3}"/>
          </ac:spMkLst>
        </pc:spChg>
        <pc:graphicFrameChg chg="del modGraphic">
          <ac:chgData name="Kim Hackett [7468]" userId="S::kim.hackett@re.ukri.org::269f7415-adfd-4cf2-86bd-54cddd9cbc21" providerId="AD" clId="Web-{38E941B2-1F16-4D5D-AB9C-1BE9FA9411BB}" dt="2020-02-15T15:26:48.923" v="252"/>
          <ac:graphicFrameMkLst>
            <pc:docMk/>
            <pc:sldMk cId="1984693698" sldId="402"/>
            <ac:graphicFrameMk id="7" creationId="{286E2EFD-C45B-4EC3-BCB6-F98FF1D0317F}"/>
          </ac:graphicFrameMkLst>
        </pc:graphicFrameChg>
        <pc:graphicFrameChg chg="add mod modGraphic">
          <ac:chgData name="Kim Hackett [7468]" userId="S::kim.hackett@re.ukri.org::269f7415-adfd-4cf2-86bd-54cddd9cbc21" providerId="AD" clId="Web-{38E941B2-1F16-4D5D-AB9C-1BE9FA9411BB}" dt="2020-02-15T15:28:05.127" v="278"/>
          <ac:graphicFrameMkLst>
            <pc:docMk/>
            <pc:sldMk cId="1984693698" sldId="402"/>
            <ac:graphicFrameMk id="10" creationId="{36504C96-4F96-4407-BE9C-0FD0A395F5FE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A0FA67-C5DD-45D4-87E6-61007B196DE0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89C4963-AF8F-44FB-B3FB-EFB6336436E6}">
      <dgm:prSet phldrT="[Text]" custT="1"/>
      <dgm:spPr>
        <a:solidFill>
          <a:srgbClr val="4D738A"/>
        </a:solidFill>
      </dgm:spPr>
      <dgm:t>
        <a:bodyPr/>
        <a:lstStyle/>
        <a:p>
          <a:r>
            <a:rPr lang="en-GB" sz="2000" dirty="0">
              <a:solidFill>
                <a:schemeClr val="bg1"/>
              </a:solidFill>
              <a:latin typeface="+mj-lt"/>
            </a:rPr>
            <a:t>- ‘Teaching and Research’ or ‘Research only’</a:t>
          </a:r>
        </a:p>
        <a:p>
          <a:r>
            <a:rPr lang="en-GB" sz="2000" dirty="0">
              <a:solidFill>
                <a:schemeClr val="bg1"/>
              </a:solidFill>
              <a:latin typeface="+mj-lt"/>
            </a:rPr>
            <a:t>- Independent researcher</a:t>
          </a:r>
        </a:p>
        <a:p>
          <a:r>
            <a:rPr lang="en-GB" sz="2000" dirty="0">
              <a:solidFill>
                <a:schemeClr val="bg1"/>
              </a:solidFill>
              <a:latin typeface="+mj-lt"/>
            </a:rPr>
            <a:t>- Minimum of 0.2 FTE</a:t>
          </a:r>
        </a:p>
        <a:p>
          <a:r>
            <a:rPr lang="en-GB" sz="2000" dirty="0">
              <a:solidFill>
                <a:schemeClr val="bg1"/>
              </a:solidFill>
              <a:latin typeface="+mj-lt"/>
            </a:rPr>
            <a:t>- Substantive connection</a:t>
          </a:r>
          <a:endParaRPr lang="en-GB" sz="2000" dirty="0">
            <a:solidFill>
              <a:schemeClr val="bg1"/>
            </a:solidFill>
          </a:endParaRPr>
        </a:p>
      </dgm:t>
    </dgm:pt>
    <dgm:pt modelId="{4E6226D8-EE6D-4C00-9513-5DA3E3A557D9}" type="parTrans" cxnId="{C4D69F1E-2CAC-4EB7-914C-37ACF99F49DA}">
      <dgm:prSet/>
      <dgm:spPr/>
      <dgm:t>
        <a:bodyPr/>
        <a:lstStyle/>
        <a:p>
          <a:endParaRPr lang="en-GB"/>
        </a:p>
      </dgm:t>
    </dgm:pt>
    <dgm:pt modelId="{9A95EEB7-087D-4F36-AADC-0957EC2B5C07}" type="sibTrans" cxnId="{C4D69F1E-2CAC-4EB7-914C-37ACF99F49DA}">
      <dgm:prSet/>
      <dgm:spPr/>
      <dgm:t>
        <a:bodyPr/>
        <a:lstStyle/>
        <a:p>
          <a:endParaRPr lang="en-GB"/>
        </a:p>
      </dgm:t>
    </dgm:pt>
    <dgm:pt modelId="{6F263AF0-653C-4B94-9059-1AEC7F498AA8}">
      <dgm:prSet phldrT="[Text]" custT="1"/>
      <dgm:spPr>
        <a:solidFill>
          <a:srgbClr val="829DAD"/>
        </a:solidFill>
      </dgm:spPr>
      <dgm:t>
        <a:bodyPr/>
        <a:lstStyle/>
        <a:p>
          <a:r>
            <a:rPr lang="en-GB" sz="1800" dirty="0"/>
            <a:t>Accurately identifies staff with significant responsibility for research</a:t>
          </a:r>
        </a:p>
      </dgm:t>
    </dgm:pt>
    <dgm:pt modelId="{D1A290A7-8AB7-4156-B8BE-FFE01631508C}" type="parTrans" cxnId="{BDCF484C-A1C5-4339-A958-DDD71D0AEDEE}">
      <dgm:prSet/>
      <dgm:spPr>
        <a:ln>
          <a:solidFill>
            <a:srgbClr val="4D738A"/>
          </a:solidFill>
        </a:ln>
      </dgm:spPr>
      <dgm:t>
        <a:bodyPr/>
        <a:lstStyle/>
        <a:p>
          <a:endParaRPr lang="en-GB"/>
        </a:p>
      </dgm:t>
    </dgm:pt>
    <dgm:pt modelId="{FF5486F2-0749-4558-96E4-3637849869A7}" type="sibTrans" cxnId="{BDCF484C-A1C5-4339-A958-DDD71D0AEDEE}">
      <dgm:prSet/>
      <dgm:spPr/>
      <dgm:t>
        <a:bodyPr/>
        <a:lstStyle/>
        <a:p>
          <a:endParaRPr lang="en-GB"/>
        </a:p>
      </dgm:t>
    </dgm:pt>
    <dgm:pt modelId="{AFC06886-7752-4A29-89D8-075B6CB0548D}">
      <dgm:prSet phldrT="[Text]" custT="1"/>
      <dgm:spPr>
        <a:solidFill>
          <a:srgbClr val="D4DFEC"/>
        </a:solidFill>
      </dgm:spPr>
      <dgm:t>
        <a:bodyPr/>
        <a:lstStyle/>
        <a:p>
          <a:r>
            <a:rPr lang="en-GB" sz="2000" dirty="0">
              <a:solidFill>
                <a:srgbClr val="4D738A"/>
              </a:solidFill>
            </a:rPr>
            <a:t>100 per cent returned</a:t>
          </a:r>
        </a:p>
      </dgm:t>
    </dgm:pt>
    <dgm:pt modelId="{4201A355-0840-4B04-898B-D58216B6E2AC}" type="parTrans" cxnId="{AD5DD964-5827-476E-A9C0-CA300B08CC20}">
      <dgm:prSet/>
      <dgm:spPr>
        <a:ln>
          <a:solidFill>
            <a:srgbClr val="829DAD"/>
          </a:solidFill>
        </a:ln>
      </dgm:spPr>
      <dgm:t>
        <a:bodyPr/>
        <a:lstStyle/>
        <a:p>
          <a:endParaRPr lang="en-GB"/>
        </a:p>
      </dgm:t>
    </dgm:pt>
    <dgm:pt modelId="{380832FC-A0A0-4CBB-BAB6-70ECCEA2F7AA}" type="sibTrans" cxnId="{AD5DD964-5827-476E-A9C0-CA300B08CC20}">
      <dgm:prSet/>
      <dgm:spPr/>
      <dgm:t>
        <a:bodyPr/>
        <a:lstStyle/>
        <a:p>
          <a:endParaRPr lang="en-GB"/>
        </a:p>
      </dgm:t>
    </dgm:pt>
    <dgm:pt modelId="{089AD2E7-F40D-4A9B-99EA-F22495AFFCBD}">
      <dgm:prSet phldrT="[Text]" custT="1"/>
      <dgm:spPr>
        <a:solidFill>
          <a:srgbClr val="829DAD"/>
        </a:solidFill>
      </dgm:spPr>
      <dgm:t>
        <a:bodyPr/>
        <a:lstStyle/>
        <a:p>
          <a:r>
            <a:rPr lang="en-GB" sz="1800" dirty="0"/>
            <a:t>Some T&amp;R staff do not have significant responsibility for research</a:t>
          </a:r>
        </a:p>
      </dgm:t>
    </dgm:pt>
    <dgm:pt modelId="{8C3D8BC8-DC50-49E4-8DB3-3263E78C49C7}" type="parTrans" cxnId="{F91C5597-0545-4625-962A-3D9F93775D79}">
      <dgm:prSet/>
      <dgm:spPr>
        <a:ln>
          <a:solidFill>
            <a:srgbClr val="4D738A"/>
          </a:solidFill>
        </a:ln>
      </dgm:spPr>
      <dgm:t>
        <a:bodyPr/>
        <a:lstStyle/>
        <a:p>
          <a:endParaRPr lang="en-GB"/>
        </a:p>
      </dgm:t>
    </dgm:pt>
    <dgm:pt modelId="{BDA3207D-DF44-4D17-A199-4F5056C8962C}" type="sibTrans" cxnId="{F91C5597-0545-4625-962A-3D9F93775D79}">
      <dgm:prSet/>
      <dgm:spPr/>
      <dgm:t>
        <a:bodyPr/>
        <a:lstStyle/>
        <a:p>
          <a:endParaRPr lang="en-GB"/>
        </a:p>
      </dgm:t>
    </dgm:pt>
    <dgm:pt modelId="{6B0438B1-35C4-437E-86B0-95334219C119}">
      <dgm:prSet phldrT="[Text]" custT="1"/>
      <dgm:spPr>
        <a:solidFill>
          <a:srgbClr val="D4DFEC"/>
        </a:solidFill>
      </dgm:spPr>
      <dgm:t>
        <a:bodyPr/>
        <a:lstStyle/>
        <a:p>
          <a:r>
            <a:rPr lang="en-GB" sz="1800" dirty="0">
              <a:solidFill>
                <a:srgbClr val="4D738A"/>
              </a:solidFill>
            </a:rPr>
            <a:t>Staff with significant responsibility returned, following process developed, consulted on and documented</a:t>
          </a:r>
        </a:p>
      </dgm:t>
    </dgm:pt>
    <dgm:pt modelId="{9D36E182-89AC-496A-9147-F1DB83392C6D}" type="parTrans" cxnId="{6C1B86E1-7A8D-4E5F-B855-FC473FA330F5}">
      <dgm:prSet/>
      <dgm:spPr>
        <a:ln>
          <a:solidFill>
            <a:srgbClr val="829DAD"/>
          </a:solidFill>
        </a:ln>
      </dgm:spPr>
      <dgm:t>
        <a:bodyPr/>
        <a:lstStyle/>
        <a:p>
          <a:endParaRPr lang="en-GB"/>
        </a:p>
      </dgm:t>
    </dgm:pt>
    <dgm:pt modelId="{B816BB00-9046-497A-A280-C7EA0D49A3CC}" type="sibTrans" cxnId="{6C1B86E1-7A8D-4E5F-B855-FC473FA330F5}">
      <dgm:prSet/>
      <dgm:spPr/>
      <dgm:t>
        <a:bodyPr/>
        <a:lstStyle/>
        <a:p>
          <a:endParaRPr lang="en-GB"/>
        </a:p>
      </dgm:t>
    </dgm:pt>
    <dgm:pt modelId="{F5C821E4-4296-4841-B789-332217041D08}" type="pres">
      <dgm:prSet presAssocID="{FBA0FA67-C5DD-45D4-87E6-61007B196DE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CA40DC81-914A-4B74-B3C0-08C2E66EAFEB}" type="pres">
      <dgm:prSet presAssocID="{F89C4963-AF8F-44FB-B3FB-EFB6336436E6}" presName="root1" presStyleCnt="0"/>
      <dgm:spPr/>
    </dgm:pt>
    <dgm:pt modelId="{591C362E-0B6D-4FC4-A6A6-9C5D74F55752}" type="pres">
      <dgm:prSet presAssocID="{F89C4963-AF8F-44FB-B3FB-EFB6336436E6}" presName="LevelOneTextNode" presStyleLbl="node0" presStyleIdx="0" presStyleCnt="1" custScaleY="308379">
        <dgm:presLayoutVars>
          <dgm:chPref val="3"/>
        </dgm:presLayoutVars>
      </dgm:prSet>
      <dgm:spPr/>
    </dgm:pt>
    <dgm:pt modelId="{86B19AEA-3919-430C-A790-2B388892BBB7}" type="pres">
      <dgm:prSet presAssocID="{F89C4963-AF8F-44FB-B3FB-EFB6336436E6}" presName="level2hierChild" presStyleCnt="0"/>
      <dgm:spPr/>
    </dgm:pt>
    <dgm:pt modelId="{B19283B8-DD0E-43E2-8CAB-76A9C00210CE}" type="pres">
      <dgm:prSet presAssocID="{D1A290A7-8AB7-4156-B8BE-FFE01631508C}" presName="conn2-1" presStyleLbl="parChTrans1D2" presStyleIdx="0" presStyleCnt="2"/>
      <dgm:spPr/>
    </dgm:pt>
    <dgm:pt modelId="{61466435-C961-4AA4-8857-BF7820C475EA}" type="pres">
      <dgm:prSet presAssocID="{D1A290A7-8AB7-4156-B8BE-FFE01631508C}" presName="connTx" presStyleLbl="parChTrans1D2" presStyleIdx="0" presStyleCnt="2"/>
      <dgm:spPr/>
    </dgm:pt>
    <dgm:pt modelId="{6DD2EF73-581C-4074-9E7B-0EF1405F0E90}" type="pres">
      <dgm:prSet presAssocID="{6F263AF0-653C-4B94-9059-1AEC7F498AA8}" presName="root2" presStyleCnt="0"/>
      <dgm:spPr/>
    </dgm:pt>
    <dgm:pt modelId="{6922D3BF-8310-46C0-BF2B-A6608A078CCC}" type="pres">
      <dgm:prSet presAssocID="{6F263AF0-653C-4B94-9059-1AEC7F498AA8}" presName="LevelTwoTextNode" presStyleLbl="node2" presStyleIdx="0" presStyleCnt="2" custScaleY="144750">
        <dgm:presLayoutVars>
          <dgm:chPref val="3"/>
        </dgm:presLayoutVars>
      </dgm:prSet>
      <dgm:spPr/>
    </dgm:pt>
    <dgm:pt modelId="{4E9AE2F9-4516-4DD9-9743-37052DDD998A}" type="pres">
      <dgm:prSet presAssocID="{6F263AF0-653C-4B94-9059-1AEC7F498AA8}" presName="level3hierChild" presStyleCnt="0"/>
      <dgm:spPr/>
    </dgm:pt>
    <dgm:pt modelId="{FF6D0D00-6CA7-4348-AEA3-85081568571E}" type="pres">
      <dgm:prSet presAssocID="{4201A355-0840-4B04-898B-D58216B6E2AC}" presName="conn2-1" presStyleLbl="parChTrans1D3" presStyleIdx="0" presStyleCnt="2"/>
      <dgm:spPr/>
    </dgm:pt>
    <dgm:pt modelId="{83446B43-C853-47A0-B9D6-790070AE665E}" type="pres">
      <dgm:prSet presAssocID="{4201A355-0840-4B04-898B-D58216B6E2AC}" presName="connTx" presStyleLbl="parChTrans1D3" presStyleIdx="0" presStyleCnt="2"/>
      <dgm:spPr/>
    </dgm:pt>
    <dgm:pt modelId="{0C75CB63-5087-4824-9CF2-EAE235FC54D5}" type="pres">
      <dgm:prSet presAssocID="{AFC06886-7752-4A29-89D8-075B6CB0548D}" presName="root2" presStyleCnt="0"/>
      <dgm:spPr/>
    </dgm:pt>
    <dgm:pt modelId="{D9F83D0A-88C0-4BD4-AFAF-7C7B5E028B65}" type="pres">
      <dgm:prSet presAssocID="{AFC06886-7752-4A29-89D8-075B6CB0548D}" presName="LevelTwoTextNode" presStyleLbl="node3" presStyleIdx="0" presStyleCnt="2" custScaleY="147995">
        <dgm:presLayoutVars>
          <dgm:chPref val="3"/>
        </dgm:presLayoutVars>
      </dgm:prSet>
      <dgm:spPr/>
    </dgm:pt>
    <dgm:pt modelId="{7AC41F51-8480-43C4-A1CC-8D91471BAA94}" type="pres">
      <dgm:prSet presAssocID="{AFC06886-7752-4A29-89D8-075B6CB0548D}" presName="level3hierChild" presStyleCnt="0"/>
      <dgm:spPr/>
    </dgm:pt>
    <dgm:pt modelId="{1E72C69D-7DFD-4464-802F-C9D419E5163F}" type="pres">
      <dgm:prSet presAssocID="{8C3D8BC8-DC50-49E4-8DB3-3263E78C49C7}" presName="conn2-1" presStyleLbl="parChTrans1D2" presStyleIdx="1" presStyleCnt="2"/>
      <dgm:spPr/>
    </dgm:pt>
    <dgm:pt modelId="{A66DF67B-3DC2-4BE3-AE93-5F7324B2D3FD}" type="pres">
      <dgm:prSet presAssocID="{8C3D8BC8-DC50-49E4-8DB3-3263E78C49C7}" presName="connTx" presStyleLbl="parChTrans1D2" presStyleIdx="1" presStyleCnt="2"/>
      <dgm:spPr/>
    </dgm:pt>
    <dgm:pt modelId="{43543F59-92CD-4FD4-812D-31E63ABE42CD}" type="pres">
      <dgm:prSet presAssocID="{089AD2E7-F40D-4A9B-99EA-F22495AFFCBD}" presName="root2" presStyleCnt="0"/>
      <dgm:spPr/>
    </dgm:pt>
    <dgm:pt modelId="{60B73667-17D4-444B-8153-DE347D7A8074}" type="pres">
      <dgm:prSet presAssocID="{089AD2E7-F40D-4A9B-99EA-F22495AFFCBD}" presName="LevelTwoTextNode" presStyleLbl="node2" presStyleIdx="1" presStyleCnt="2" custScaleY="144423">
        <dgm:presLayoutVars>
          <dgm:chPref val="3"/>
        </dgm:presLayoutVars>
      </dgm:prSet>
      <dgm:spPr/>
    </dgm:pt>
    <dgm:pt modelId="{E1401E6A-053F-4DF3-8389-A2EB0B02C9C6}" type="pres">
      <dgm:prSet presAssocID="{089AD2E7-F40D-4A9B-99EA-F22495AFFCBD}" presName="level3hierChild" presStyleCnt="0"/>
      <dgm:spPr/>
    </dgm:pt>
    <dgm:pt modelId="{DC63FA08-E823-4B66-BAFA-71383CE3A0AF}" type="pres">
      <dgm:prSet presAssocID="{9D36E182-89AC-496A-9147-F1DB83392C6D}" presName="conn2-1" presStyleLbl="parChTrans1D3" presStyleIdx="1" presStyleCnt="2"/>
      <dgm:spPr/>
    </dgm:pt>
    <dgm:pt modelId="{25E9831B-F49D-43CB-89C1-01822BB28557}" type="pres">
      <dgm:prSet presAssocID="{9D36E182-89AC-496A-9147-F1DB83392C6D}" presName="connTx" presStyleLbl="parChTrans1D3" presStyleIdx="1" presStyleCnt="2"/>
      <dgm:spPr/>
    </dgm:pt>
    <dgm:pt modelId="{C8E490B3-7740-4D8B-823F-5B8A89CEB7F6}" type="pres">
      <dgm:prSet presAssocID="{6B0438B1-35C4-437E-86B0-95334219C119}" presName="root2" presStyleCnt="0"/>
      <dgm:spPr/>
    </dgm:pt>
    <dgm:pt modelId="{627B0337-1625-42BC-B80A-C54BA235981D}" type="pres">
      <dgm:prSet presAssocID="{6B0438B1-35C4-437E-86B0-95334219C119}" presName="LevelTwoTextNode" presStyleLbl="node3" presStyleIdx="1" presStyleCnt="2" custScaleY="143043">
        <dgm:presLayoutVars>
          <dgm:chPref val="3"/>
        </dgm:presLayoutVars>
      </dgm:prSet>
      <dgm:spPr/>
    </dgm:pt>
    <dgm:pt modelId="{A19965D7-1A0A-4180-8241-12BE0749360A}" type="pres">
      <dgm:prSet presAssocID="{6B0438B1-35C4-437E-86B0-95334219C119}" presName="level3hierChild" presStyleCnt="0"/>
      <dgm:spPr/>
    </dgm:pt>
  </dgm:ptLst>
  <dgm:cxnLst>
    <dgm:cxn modelId="{4C55E209-60C5-43CB-92BC-1D0B575BD5C4}" type="presOf" srcId="{F89C4963-AF8F-44FB-B3FB-EFB6336436E6}" destId="{591C362E-0B6D-4FC4-A6A6-9C5D74F55752}" srcOrd="0" destOrd="0" presId="urn:microsoft.com/office/officeart/2005/8/layout/hierarchy2"/>
    <dgm:cxn modelId="{52516717-2146-499D-9D9F-7EA0074E41DC}" type="presOf" srcId="{8C3D8BC8-DC50-49E4-8DB3-3263E78C49C7}" destId="{A66DF67B-3DC2-4BE3-AE93-5F7324B2D3FD}" srcOrd="1" destOrd="0" presId="urn:microsoft.com/office/officeart/2005/8/layout/hierarchy2"/>
    <dgm:cxn modelId="{C4D69F1E-2CAC-4EB7-914C-37ACF99F49DA}" srcId="{FBA0FA67-C5DD-45D4-87E6-61007B196DE0}" destId="{F89C4963-AF8F-44FB-B3FB-EFB6336436E6}" srcOrd="0" destOrd="0" parTransId="{4E6226D8-EE6D-4C00-9513-5DA3E3A557D9}" sibTransId="{9A95EEB7-087D-4F36-AADC-0957EC2B5C07}"/>
    <dgm:cxn modelId="{7FE8AE38-35EE-49A5-819A-7C5C3F6A126A}" type="presOf" srcId="{D1A290A7-8AB7-4156-B8BE-FFE01631508C}" destId="{B19283B8-DD0E-43E2-8CAB-76A9C00210CE}" srcOrd="0" destOrd="0" presId="urn:microsoft.com/office/officeart/2005/8/layout/hierarchy2"/>
    <dgm:cxn modelId="{3A37BB39-E2DE-4534-98C5-1798E114BFF7}" type="presOf" srcId="{FBA0FA67-C5DD-45D4-87E6-61007B196DE0}" destId="{F5C821E4-4296-4841-B789-332217041D08}" srcOrd="0" destOrd="0" presId="urn:microsoft.com/office/officeart/2005/8/layout/hierarchy2"/>
    <dgm:cxn modelId="{A188593F-3730-4FD2-A3B4-1B214F86C4B5}" type="presOf" srcId="{9D36E182-89AC-496A-9147-F1DB83392C6D}" destId="{DC63FA08-E823-4B66-BAFA-71383CE3A0AF}" srcOrd="0" destOrd="0" presId="urn:microsoft.com/office/officeart/2005/8/layout/hierarchy2"/>
    <dgm:cxn modelId="{AD5DD964-5827-476E-A9C0-CA300B08CC20}" srcId="{6F263AF0-653C-4B94-9059-1AEC7F498AA8}" destId="{AFC06886-7752-4A29-89D8-075B6CB0548D}" srcOrd="0" destOrd="0" parTransId="{4201A355-0840-4B04-898B-D58216B6E2AC}" sibTransId="{380832FC-A0A0-4CBB-BAB6-70ECCEA2F7AA}"/>
    <dgm:cxn modelId="{BDCF484C-A1C5-4339-A958-DDD71D0AEDEE}" srcId="{F89C4963-AF8F-44FB-B3FB-EFB6336436E6}" destId="{6F263AF0-653C-4B94-9059-1AEC7F498AA8}" srcOrd="0" destOrd="0" parTransId="{D1A290A7-8AB7-4156-B8BE-FFE01631508C}" sibTransId="{FF5486F2-0749-4558-96E4-3637849869A7}"/>
    <dgm:cxn modelId="{05AC1C73-4F4A-42CB-84AC-E981C558FA8F}" type="presOf" srcId="{8C3D8BC8-DC50-49E4-8DB3-3263E78C49C7}" destId="{1E72C69D-7DFD-4464-802F-C9D419E5163F}" srcOrd="0" destOrd="0" presId="urn:microsoft.com/office/officeart/2005/8/layout/hierarchy2"/>
    <dgm:cxn modelId="{F91C5597-0545-4625-962A-3D9F93775D79}" srcId="{F89C4963-AF8F-44FB-B3FB-EFB6336436E6}" destId="{089AD2E7-F40D-4A9B-99EA-F22495AFFCBD}" srcOrd="1" destOrd="0" parTransId="{8C3D8BC8-DC50-49E4-8DB3-3263E78C49C7}" sibTransId="{BDA3207D-DF44-4D17-A199-4F5056C8962C}"/>
    <dgm:cxn modelId="{2ABC4FB2-19E3-4A56-BF99-DAA96C278D7E}" type="presOf" srcId="{9D36E182-89AC-496A-9147-F1DB83392C6D}" destId="{25E9831B-F49D-43CB-89C1-01822BB28557}" srcOrd="1" destOrd="0" presId="urn:microsoft.com/office/officeart/2005/8/layout/hierarchy2"/>
    <dgm:cxn modelId="{368DF5C5-7C55-458E-840E-D8805173EABB}" type="presOf" srcId="{AFC06886-7752-4A29-89D8-075B6CB0548D}" destId="{D9F83D0A-88C0-4BD4-AFAF-7C7B5E028B65}" srcOrd="0" destOrd="0" presId="urn:microsoft.com/office/officeart/2005/8/layout/hierarchy2"/>
    <dgm:cxn modelId="{EFB929C6-43D0-4D3D-AA63-E1CD2C5BBC6F}" type="presOf" srcId="{089AD2E7-F40D-4A9B-99EA-F22495AFFCBD}" destId="{60B73667-17D4-444B-8153-DE347D7A8074}" srcOrd="0" destOrd="0" presId="urn:microsoft.com/office/officeart/2005/8/layout/hierarchy2"/>
    <dgm:cxn modelId="{ECF399D3-7CF7-43F0-92BD-645D8FD38594}" type="presOf" srcId="{4201A355-0840-4B04-898B-D58216B6E2AC}" destId="{83446B43-C853-47A0-B9D6-790070AE665E}" srcOrd="1" destOrd="0" presId="urn:microsoft.com/office/officeart/2005/8/layout/hierarchy2"/>
    <dgm:cxn modelId="{C6FA5EDC-45C3-4E8D-A34F-B2561A45606B}" type="presOf" srcId="{D1A290A7-8AB7-4156-B8BE-FFE01631508C}" destId="{61466435-C961-4AA4-8857-BF7820C475EA}" srcOrd="1" destOrd="0" presId="urn:microsoft.com/office/officeart/2005/8/layout/hierarchy2"/>
    <dgm:cxn modelId="{D512F7E0-5B1D-4BF9-8323-25FCE6EADE86}" type="presOf" srcId="{4201A355-0840-4B04-898B-D58216B6E2AC}" destId="{FF6D0D00-6CA7-4348-AEA3-85081568571E}" srcOrd="0" destOrd="0" presId="urn:microsoft.com/office/officeart/2005/8/layout/hierarchy2"/>
    <dgm:cxn modelId="{6C1B86E1-7A8D-4E5F-B855-FC473FA330F5}" srcId="{089AD2E7-F40D-4A9B-99EA-F22495AFFCBD}" destId="{6B0438B1-35C4-437E-86B0-95334219C119}" srcOrd="0" destOrd="0" parTransId="{9D36E182-89AC-496A-9147-F1DB83392C6D}" sibTransId="{B816BB00-9046-497A-A280-C7EA0D49A3CC}"/>
    <dgm:cxn modelId="{211245F2-1C3B-46A9-B288-5A2AB11936EC}" type="presOf" srcId="{6B0438B1-35C4-437E-86B0-95334219C119}" destId="{627B0337-1625-42BC-B80A-C54BA235981D}" srcOrd="0" destOrd="0" presId="urn:microsoft.com/office/officeart/2005/8/layout/hierarchy2"/>
    <dgm:cxn modelId="{B3CD09F8-3D19-4F6F-A2CD-0647064737ED}" type="presOf" srcId="{6F263AF0-653C-4B94-9059-1AEC7F498AA8}" destId="{6922D3BF-8310-46C0-BF2B-A6608A078CCC}" srcOrd="0" destOrd="0" presId="urn:microsoft.com/office/officeart/2005/8/layout/hierarchy2"/>
    <dgm:cxn modelId="{ADB23C07-62D0-4BE8-A94B-288A7B22FFA4}" type="presParOf" srcId="{F5C821E4-4296-4841-B789-332217041D08}" destId="{CA40DC81-914A-4B74-B3C0-08C2E66EAFEB}" srcOrd="0" destOrd="0" presId="urn:microsoft.com/office/officeart/2005/8/layout/hierarchy2"/>
    <dgm:cxn modelId="{2A49883A-BE93-4A0F-9B02-4AE1FF9C56E2}" type="presParOf" srcId="{CA40DC81-914A-4B74-B3C0-08C2E66EAFEB}" destId="{591C362E-0B6D-4FC4-A6A6-9C5D74F55752}" srcOrd="0" destOrd="0" presId="urn:microsoft.com/office/officeart/2005/8/layout/hierarchy2"/>
    <dgm:cxn modelId="{B58C8326-DD4D-4EF9-AE74-AAF465BF55F6}" type="presParOf" srcId="{CA40DC81-914A-4B74-B3C0-08C2E66EAFEB}" destId="{86B19AEA-3919-430C-A790-2B388892BBB7}" srcOrd="1" destOrd="0" presId="urn:microsoft.com/office/officeart/2005/8/layout/hierarchy2"/>
    <dgm:cxn modelId="{B60C452D-B98A-47DE-A032-C2DA4E25ADCC}" type="presParOf" srcId="{86B19AEA-3919-430C-A790-2B388892BBB7}" destId="{B19283B8-DD0E-43E2-8CAB-76A9C00210CE}" srcOrd="0" destOrd="0" presId="urn:microsoft.com/office/officeart/2005/8/layout/hierarchy2"/>
    <dgm:cxn modelId="{028EBC55-605C-4B5B-B24A-D55DEB432D14}" type="presParOf" srcId="{B19283B8-DD0E-43E2-8CAB-76A9C00210CE}" destId="{61466435-C961-4AA4-8857-BF7820C475EA}" srcOrd="0" destOrd="0" presId="urn:microsoft.com/office/officeart/2005/8/layout/hierarchy2"/>
    <dgm:cxn modelId="{E684B574-BB6C-42CB-837A-279FC4DCB96A}" type="presParOf" srcId="{86B19AEA-3919-430C-A790-2B388892BBB7}" destId="{6DD2EF73-581C-4074-9E7B-0EF1405F0E90}" srcOrd="1" destOrd="0" presId="urn:microsoft.com/office/officeart/2005/8/layout/hierarchy2"/>
    <dgm:cxn modelId="{28EBBB14-D3A5-4108-B8F3-2BCF66A114F5}" type="presParOf" srcId="{6DD2EF73-581C-4074-9E7B-0EF1405F0E90}" destId="{6922D3BF-8310-46C0-BF2B-A6608A078CCC}" srcOrd="0" destOrd="0" presId="urn:microsoft.com/office/officeart/2005/8/layout/hierarchy2"/>
    <dgm:cxn modelId="{3575DD0F-F7F4-4BB8-8E64-AB12C4CDF94C}" type="presParOf" srcId="{6DD2EF73-581C-4074-9E7B-0EF1405F0E90}" destId="{4E9AE2F9-4516-4DD9-9743-37052DDD998A}" srcOrd="1" destOrd="0" presId="urn:microsoft.com/office/officeart/2005/8/layout/hierarchy2"/>
    <dgm:cxn modelId="{F5613B1F-9DFD-46E6-A6B4-2FEDABBAA1D9}" type="presParOf" srcId="{4E9AE2F9-4516-4DD9-9743-37052DDD998A}" destId="{FF6D0D00-6CA7-4348-AEA3-85081568571E}" srcOrd="0" destOrd="0" presId="urn:microsoft.com/office/officeart/2005/8/layout/hierarchy2"/>
    <dgm:cxn modelId="{AB68BC83-B7F7-47E1-A0D6-CC95FF562BAB}" type="presParOf" srcId="{FF6D0D00-6CA7-4348-AEA3-85081568571E}" destId="{83446B43-C853-47A0-B9D6-790070AE665E}" srcOrd="0" destOrd="0" presId="urn:microsoft.com/office/officeart/2005/8/layout/hierarchy2"/>
    <dgm:cxn modelId="{20538B39-9147-48F5-AFDA-670F5AF53268}" type="presParOf" srcId="{4E9AE2F9-4516-4DD9-9743-37052DDD998A}" destId="{0C75CB63-5087-4824-9CF2-EAE235FC54D5}" srcOrd="1" destOrd="0" presId="urn:microsoft.com/office/officeart/2005/8/layout/hierarchy2"/>
    <dgm:cxn modelId="{E84C4E1E-4CED-4F64-BB69-CB331438E3AC}" type="presParOf" srcId="{0C75CB63-5087-4824-9CF2-EAE235FC54D5}" destId="{D9F83D0A-88C0-4BD4-AFAF-7C7B5E028B65}" srcOrd="0" destOrd="0" presId="urn:microsoft.com/office/officeart/2005/8/layout/hierarchy2"/>
    <dgm:cxn modelId="{919C6343-F79C-48E2-B392-2B74E1228391}" type="presParOf" srcId="{0C75CB63-5087-4824-9CF2-EAE235FC54D5}" destId="{7AC41F51-8480-43C4-A1CC-8D91471BAA94}" srcOrd="1" destOrd="0" presId="urn:microsoft.com/office/officeart/2005/8/layout/hierarchy2"/>
    <dgm:cxn modelId="{04BCBDE6-8672-4827-A4D9-A99B8792D3FB}" type="presParOf" srcId="{86B19AEA-3919-430C-A790-2B388892BBB7}" destId="{1E72C69D-7DFD-4464-802F-C9D419E5163F}" srcOrd="2" destOrd="0" presId="urn:microsoft.com/office/officeart/2005/8/layout/hierarchy2"/>
    <dgm:cxn modelId="{C3768479-C71C-49CA-BDA9-3610B0A10EE1}" type="presParOf" srcId="{1E72C69D-7DFD-4464-802F-C9D419E5163F}" destId="{A66DF67B-3DC2-4BE3-AE93-5F7324B2D3FD}" srcOrd="0" destOrd="0" presId="urn:microsoft.com/office/officeart/2005/8/layout/hierarchy2"/>
    <dgm:cxn modelId="{5E49A52B-72F7-4F01-8D02-E8A0380E426C}" type="presParOf" srcId="{86B19AEA-3919-430C-A790-2B388892BBB7}" destId="{43543F59-92CD-4FD4-812D-31E63ABE42CD}" srcOrd="3" destOrd="0" presId="urn:microsoft.com/office/officeart/2005/8/layout/hierarchy2"/>
    <dgm:cxn modelId="{C63A9880-7AB8-422E-868F-DA72BE1E6C31}" type="presParOf" srcId="{43543F59-92CD-4FD4-812D-31E63ABE42CD}" destId="{60B73667-17D4-444B-8153-DE347D7A8074}" srcOrd="0" destOrd="0" presId="urn:microsoft.com/office/officeart/2005/8/layout/hierarchy2"/>
    <dgm:cxn modelId="{D89487FE-6F0E-4532-8766-24B4BF45D6E9}" type="presParOf" srcId="{43543F59-92CD-4FD4-812D-31E63ABE42CD}" destId="{E1401E6A-053F-4DF3-8389-A2EB0B02C9C6}" srcOrd="1" destOrd="0" presId="urn:microsoft.com/office/officeart/2005/8/layout/hierarchy2"/>
    <dgm:cxn modelId="{6AA6B645-C033-4585-8B0B-57F3E4581944}" type="presParOf" srcId="{E1401E6A-053F-4DF3-8389-A2EB0B02C9C6}" destId="{DC63FA08-E823-4B66-BAFA-71383CE3A0AF}" srcOrd="0" destOrd="0" presId="urn:microsoft.com/office/officeart/2005/8/layout/hierarchy2"/>
    <dgm:cxn modelId="{5BAFFCEA-C86E-4D5A-A415-6FFA43537877}" type="presParOf" srcId="{DC63FA08-E823-4B66-BAFA-71383CE3A0AF}" destId="{25E9831B-F49D-43CB-89C1-01822BB28557}" srcOrd="0" destOrd="0" presId="urn:microsoft.com/office/officeart/2005/8/layout/hierarchy2"/>
    <dgm:cxn modelId="{DD0244CA-6226-421F-A520-A4F6721DDF46}" type="presParOf" srcId="{E1401E6A-053F-4DF3-8389-A2EB0B02C9C6}" destId="{C8E490B3-7740-4D8B-823F-5B8A89CEB7F6}" srcOrd="1" destOrd="0" presId="urn:microsoft.com/office/officeart/2005/8/layout/hierarchy2"/>
    <dgm:cxn modelId="{1B5A6350-B42B-4B44-A54D-FA0C73870E71}" type="presParOf" srcId="{C8E490B3-7740-4D8B-823F-5B8A89CEB7F6}" destId="{627B0337-1625-42BC-B80A-C54BA235981D}" srcOrd="0" destOrd="0" presId="urn:microsoft.com/office/officeart/2005/8/layout/hierarchy2"/>
    <dgm:cxn modelId="{DCF9A3FD-E7CE-4F7C-856C-3A4CC1AB64BB}" type="presParOf" srcId="{C8E490B3-7740-4D8B-823F-5B8A89CEB7F6}" destId="{A19965D7-1A0A-4180-8241-12BE0749360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E9B453D-1DE8-4CAD-83BF-53A8F6C23B8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E77749D-D3D0-43CD-8E34-F662DE3A50FD}">
      <dgm:prSet/>
      <dgm:spPr>
        <a:solidFill>
          <a:srgbClr val="4D738A"/>
        </a:solidFill>
      </dgm:spPr>
      <dgm:t>
        <a:bodyPr/>
        <a:lstStyle/>
        <a:p>
          <a:pPr rtl="0"/>
          <a:r>
            <a:rPr lang="en-GB" dirty="0"/>
            <a:t>Explicit time and resources are made available…</a:t>
          </a:r>
        </a:p>
      </dgm:t>
    </dgm:pt>
    <dgm:pt modelId="{393A8FE5-681E-4082-A344-06BBDE068A52}" type="parTrans" cxnId="{D1B2B7CE-8E1D-44F0-A005-B82F7D5ED9FC}">
      <dgm:prSet/>
      <dgm:spPr/>
      <dgm:t>
        <a:bodyPr/>
        <a:lstStyle/>
        <a:p>
          <a:endParaRPr lang="en-GB"/>
        </a:p>
      </dgm:t>
    </dgm:pt>
    <dgm:pt modelId="{C6DF6639-FFDC-4C18-92E3-D8C35AD990A1}" type="sibTrans" cxnId="{D1B2B7CE-8E1D-44F0-A005-B82F7D5ED9FC}">
      <dgm:prSet/>
      <dgm:spPr/>
      <dgm:t>
        <a:bodyPr/>
        <a:lstStyle/>
        <a:p>
          <a:endParaRPr lang="en-GB"/>
        </a:p>
      </dgm:t>
    </dgm:pt>
    <dgm:pt modelId="{6F28B135-D03D-48BD-A953-EC13004B212F}">
      <dgm:prSet/>
      <dgm:spPr>
        <a:solidFill>
          <a:srgbClr val="D4DFEC">
            <a:alpha val="90000"/>
          </a:srgbClr>
        </a:solidFill>
      </dgm:spPr>
      <dgm:t>
        <a:bodyPr/>
        <a:lstStyle/>
        <a:p>
          <a:pPr rtl="0"/>
          <a:r>
            <a:rPr lang="en-GB" dirty="0">
              <a:solidFill>
                <a:srgbClr val="4D738A"/>
              </a:solidFill>
            </a:rPr>
            <a:t>proportion of time allocated for research, as determined in the context of the institution’s practices and applied in a consistent way</a:t>
          </a:r>
        </a:p>
      </dgm:t>
    </dgm:pt>
    <dgm:pt modelId="{84D14195-E23A-428C-A8C7-05734285AAEE}" type="parTrans" cxnId="{B659490F-6369-452F-8D1E-26BCCFDFB50E}">
      <dgm:prSet/>
      <dgm:spPr/>
      <dgm:t>
        <a:bodyPr/>
        <a:lstStyle/>
        <a:p>
          <a:endParaRPr lang="en-GB"/>
        </a:p>
      </dgm:t>
    </dgm:pt>
    <dgm:pt modelId="{7395A36E-9D76-4866-9982-C102054EA754}" type="sibTrans" cxnId="{B659490F-6369-452F-8D1E-26BCCFDFB50E}">
      <dgm:prSet/>
      <dgm:spPr/>
      <dgm:t>
        <a:bodyPr/>
        <a:lstStyle/>
        <a:p>
          <a:endParaRPr lang="en-GB"/>
        </a:p>
      </dgm:t>
    </dgm:pt>
    <dgm:pt modelId="{01DCA11E-F3CC-4891-A02E-857C844BED1C}">
      <dgm:prSet/>
      <dgm:spPr>
        <a:solidFill>
          <a:srgbClr val="D4DFEC">
            <a:alpha val="90000"/>
          </a:srgbClr>
        </a:solidFill>
      </dgm:spPr>
      <dgm:t>
        <a:bodyPr/>
        <a:lstStyle/>
        <a:p>
          <a:pPr rtl="0"/>
          <a:r>
            <a:rPr lang="en-GB" dirty="0">
              <a:solidFill>
                <a:srgbClr val="4D738A"/>
              </a:solidFill>
            </a:rPr>
            <a:t>research allocation in a workload model or equivalent.</a:t>
          </a:r>
        </a:p>
      </dgm:t>
    </dgm:pt>
    <dgm:pt modelId="{3DA65C1D-3E36-445E-84E1-D46DEC8904EC}" type="parTrans" cxnId="{87C16192-6B0C-46CB-889D-59F755DA799B}">
      <dgm:prSet/>
      <dgm:spPr/>
      <dgm:t>
        <a:bodyPr/>
        <a:lstStyle/>
        <a:p>
          <a:endParaRPr lang="en-GB"/>
        </a:p>
      </dgm:t>
    </dgm:pt>
    <dgm:pt modelId="{3A3BE5EC-B90C-4FDD-954B-5F0D5302B377}" type="sibTrans" cxnId="{87C16192-6B0C-46CB-889D-59F755DA799B}">
      <dgm:prSet/>
      <dgm:spPr/>
      <dgm:t>
        <a:bodyPr/>
        <a:lstStyle/>
        <a:p>
          <a:endParaRPr lang="en-GB"/>
        </a:p>
      </dgm:t>
    </dgm:pt>
    <dgm:pt modelId="{8697C4CA-17BC-4FC9-8444-6CF784EE6501}">
      <dgm:prSet/>
      <dgm:spPr>
        <a:solidFill>
          <a:srgbClr val="4D738A"/>
        </a:solidFill>
      </dgm:spPr>
      <dgm:t>
        <a:bodyPr/>
        <a:lstStyle/>
        <a:p>
          <a:pPr rtl="0"/>
          <a:r>
            <a:rPr lang="en-GB" dirty="0"/>
            <a:t>…to engage actively in independent research…</a:t>
          </a:r>
        </a:p>
      </dgm:t>
    </dgm:pt>
    <dgm:pt modelId="{BA23FFFF-2C77-460D-8CF3-D6E3E34CDD68}" type="parTrans" cxnId="{CBF4AC0D-5136-4D69-929F-90574DF7F5B5}">
      <dgm:prSet/>
      <dgm:spPr/>
      <dgm:t>
        <a:bodyPr/>
        <a:lstStyle/>
        <a:p>
          <a:endParaRPr lang="en-GB"/>
        </a:p>
      </dgm:t>
    </dgm:pt>
    <dgm:pt modelId="{FC78C20F-F938-4EC6-9BDE-B70F1FF93ECF}" type="sibTrans" cxnId="{CBF4AC0D-5136-4D69-929F-90574DF7F5B5}">
      <dgm:prSet/>
      <dgm:spPr/>
      <dgm:t>
        <a:bodyPr/>
        <a:lstStyle/>
        <a:p>
          <a:endParaRPr lang="en-GB"/>
        </a:p>
      </dgm:t>
    </dgm:pt>
    <dgm:pt modelId="{2A439264-35F9-449E-A06D-D6F7F6ADFFCC}">
      <dgm:prSet/>
      <dgm:spPr>
        <a:solidFill>
          <a:srgbClr val="D4DFEC">
            <a:alpha val="90000"/>
          </a:srgbClr>
        </a:solidFill>
      </dgm:spPr>
      <dgm:t>
        <a:bodyPr/>
        <a:lstStyle/>
        <a:p>
          <a:pPr rtl="0"/>
          <a:r>
            <a:rPr lang="en-GB" dirty="0">
              <a:solidFill>
                <a:srgbClr val="4D738A"/>
              </a:solidFill>
            </a:rPr>
            <a:t>eligibility to apply for research funding as the lead or co-applicant</a:t>
          </a:r>
        </a:p>
      </dgm:t>
    </dgm:pt>
    <dgm:pt modelId="{1D286087-F615-4BFB-AAA9-1AA8FE19A579}" type="parTrans" cxnId="{BBC82CD8-FB53-4291-BE5E-44121254FBBE}">
      <dgm:prSet/>
      <dgm:spPr/>
      <dgm:t>
        <a:bodyPr/>
        <a:lstStyle/>
        <a:p>
          <a:endParaRPr lang="en-GB"/>
        </a:p>
      </dgm:t>
    </dgm:pt>
    <dgm:pt modelId="{EF28BDB5-1E03-479C-934D-23383C4D1576}" type="sibTrans" cxnId="{BBC82CD8-FB53-4291-BE5E-44121254FBBE}">
      <dgm:prSet/>
      <dgm:spPr/>
      <dgm:t>
        <a:bodyPr/>
        <a:lstStyle/>
        <a:p>
          <a:endParaRPr lang="en-GB"/>
        </a:p>
      </dgm:t>
    </dgm:pt>
    <dgm:pt modelId="{565CDBE4-62D0-471F-BEF6-4DCFEEFFA0E6}">
      <dgm:prSet/>
      <dgm:spPr>
        <a:solidFill>
          <a:srgbClr val="D4DFEC">
            <a:alpha val="90000"/>
          </a:srgbClr>
        </a:solidFill>
      </dgm:spPr>
      <dgm:t>
        <a:bodyPr/>
        <a:lstStyle/>
        <a:p>
          <a:pPr rtl="0"/>
          <a:r>
            <a:rPr lang="en-GB" dirty="0">
              <a:solidFill>
                <a:srgbClr val="4D738A"/>
              </a:solidFill>
            </a:rPr>
            <a:t>access to research leave or sabbaticals</a:t>
          </a:r>
        </a:p>
      </dgm:t>
    </dgm:pt>
    <dgm:pt modelId="{640C2124-4DDC-4803-9377-476E395F4283}" type="parTrans" cxnId="{7F78B0C8-487A-4879-98BE-F8A0CFA6342A}">
      <dgm:prSet/>
      <dgm:spPr/>
      <dgm:t>
        <a:bodyPr/>
        <a:lstStyle/>
        <a:p>
          <a:endParaRPr lang="en-GB"/>
        </a:p>
      </dgm:t>
    </dgm:pt>
    <dgm:pt modelId="{AEAD244C-0D6D-4FC2-80E3-E93B84638504}" type="sibTrans" cxnId="{7F78B0C8-487A-4879-98BE-F8A0CFA6342A}">
      <dgm:prSet/>
      <dgm:spPr/>
      <dgm:t>
        <a:bodyPr/>
        <a:lstStyle/>
        <a:p>
          <a:endParaRPr lang="en-GB"/>
        </a:p>
      </dgm:t>
    </dgm:pt>
    <dgm:pt modelId="{41B76FAB-1012-4803-90B1-050845FE0B9F}">
      <dgm:prSet/>
      <dgm:spPr>
        <a:solidFill>
          <a:srgbClr val="D4DFEC">
            <a:alpha val="90000"/>
          </a:srgbClr>
        </a:solidFill>
      </dgm:spPr>
      <dgm:t>
        <a:bodyPr/>
        <a:lstStyle/>
        <a:p>
          <a:pPr rtl="0"/>
          <a:r>
            <a:rPr lang="en-GB" dirty="0">
              <a:solidFill>
                <a:srgbClr val="4D738A"/>
              </a:solidFill>
            </a:rPr>
            <a:t>membership of research centres or institutes within the HEI.</a:t>
          </a:r>
        </a:p>
      </dgm:t>
    </dgm:pt>
    <dgm:pt modelId="{96AE2D01-B5E8-45AC-8083-62DD5507E1EF}" type="parTrans" cxnId="{E5406995-CC91-4CED-89B6-37F53E349A93}">
      <dgm:prSet/>
      <dgm:spPr/>
      <dgm:t>
        <a:bodyPr/>
        <a:lstStyle/>
        <a:p>
          <a:endParaRPr lang="en-GB"/>
        </a:p>
      </dgm:t>
    </dgm:pt>
    <dgm:pt modelId="{894964C5-B055-44FD-AE97-A96F61935F07}" type="sibTrans" cxnId="{E5406995-CC91-4CED-89B6-37F53E349A93}">
      <dgm:prSet/>
      <dgm:spPr/>
      <dgm:t>
        <a:bodyPr/>
        <a:lstStyle/>
        <a:p>
          <a:endParaRPr lang="en-GB"/>
        </a:p>
      </dgm:t>
    </dgm:pt>
    <dgm:pt modelId="{482DBE31-710A-4839-9DE6-1B7AE5355E6B}">
      <dgm:prSet/>
      <dgm:spPr>
        <a:solidFill>
          <a:srgbClr val="4D738A"/>
        </a:solidFill>
      </dgm:spPr>
      <dgm:t>
        <a:bodyPr/>
        <a:lstStyle/>
        <a:p>
          <a:pPr rtl="0"/>
          <a:r>
            <a:rPr lang="en-GB" dirty="0"/>
            <a:t>…and that is an expectation of their job role. </a:t>
          </a:r>
        </a:p>
      </dgm:t>
    </dgm:pt>
    <dgm:pt modelId="{4E251B9F-3D2C-4424-ACAE-F9684AE24E11}" type="parTrans" cxnId="{D83C0C24-5930-48D8-88FC-812B1430ACAA}">
      <dgm:prSet/>
      <dgm:spPr/>
      <dgm:t>
        <a:bodyPr/>
        <a:lstStyle/>
        <a:p>
          <a:endParaRPr lang="en-GB"/>
        </a:p>
      </dgm:t>
    </dgm:pt>
    <dgm:pt modelId="{1BF1A8FE-1B0C-4013-9BC5-55F992D5FCC7}" type="sibTrans" cxnId="{D83C0C24-5930-48D8-88FC-812B1430ACAA}">
      <dgm:prSet/>
      <dgm:spPr/>
      <dgm:t>
        <a:bodyPr/>
        <a:lstStyle/>
        <a:p>
          <a:endParaRPr lang="en-GB"/>
        </a:p>
      </dgm:t>
    </dgm:pt>
    <dgm:pt modelId="{3F4A54D8-CE8E-4C12-8916-DDEFF3658B56}">
      <dgm:prSet/>
      <dgm:spPr>
        <a:solidFill>
          <a:srgbClr val="D4DFEC">
            <a:alpha val="90000"/>
          </a:srgbClr>
        </a:solidFill>
      </dgm:spPr>
      <dgm:t>
        <a:bodyPr/>
        <a:lstStyle/>
        <a:p>
          <a:pPr rtl="0"/>
          <a:r>
            <a:rPr lang="en-GB" dirty="0">
              <a:solidFill>
                <a:srgbClr val="4D738A"/>
              </a:solidFill>
            </a:rPr>
            <a:t>current research responsibilities as indicated in, for example, career pathways or stated objectives</a:t>
          </a:r>
        </a:p>
      </dgm:t>
    </dgm:pt>
    <dgm:pt modelId="{379FA5C6-9934-4E82-A970-C9B1AE14F6F1}" type="parTrans" cxnId="{AEB7512D-2F07-4045-A076-71A69C27893F}">
      <dgm:prSet/>
      <dgm:spPr/>
      <dgm:t>
        <a:bodyPr/>
        <a:lstStyle/>
        <a:p>
          <a:endParaRPr lang="en-GB"/>
        </a:p>
      </dgm:t>
    </dgm:pt>
    <dgm:pt modelId="{907FDA01-EC93-42DB-B0FB-A52CF69009B2}" type="sibTrans" cxnId="{AEB7512D-2F07-4045-A076-71A69C27893F}">
      <dgm:prSet/>
      <dgm:spPr/>
      <dgm:t>
        <a:bodyPr/>
        <a:lstStyle/>
        <a:p>
          <a:endParaRPr lang="en-GB"/>
        </a:p>
      </dgm:t>
    </dgm:pt>
    <dgm:pt modelId="{173C2A90-5888-4082-AB31-FA04F5D754BC}">
      <dgm:prSet/>
      <dgm:spPr>
        <a:solidFill>
          <a:srgbClr val="D4DFEC">
            <a:alpha val="90000"/>
          </a:srgbClr>
        </a:solidFill>
      </dgm:spPr>
      <dgm:t>
        <a:bodyPr/>
        <a:lstStyle/>
        <a:p>
          <a:pPr rtl="0"/>
          <a:r>
            <a:rPr lang="en-GB" dirty="0">
              <a:solidFill>
                <a:srgbClr val="4D738A"/>
              </a:solidFill>
            </a:rPr>
            <a:t>expectations of research by role as indicated in, for example, job descriptions and appraisals.</a:t>
          </a:r>
        </a:p>
      </dgm:t>
    </dgm:pt>
    <dgm:pt modelId="{B7B8BDFC-147D-49B9-AB79-997E054BDF90}" type="parTrans" cxnId="{75A8A8BB-B17C-46B9-A8F0-689673959B4D}">
      <dgm:prSet/>
      <dgm:spPr/>
      <dgm:t>
        <a:bodyPr/>
        <a:lstStyle/>
        <a:p>
          <a:endParaRPr lang="en-GB"/>
        </a:p>
      </dgm:t>
    </dgm:pt>
    <dgm:pt modelId="{386D33D0-5C92-45F1-8636-437E96E91C7D}" type="sibTrans" cxnId="{75A8A8BB-B17C-46B9-A8F0-689673959B4D}">
      <dgm:prSet/>
      <dgm:spPr/>
      <dgm:t>
        <a:bodyPr/>
        <a:lstStyle/>
        <a:p>
          <a:endParaRPr lang="en-GB"/>
        </a:p>
      </dgm:t>
    </dgm:pt>
    <dgm:pt modelId="{A0AA8E57-1A58-4D71-99EA-02BFF280EFB5}" type="pres">
      <dgm:prSet presAssocID="{AE9B453D-1DE8-4CAD-83BF-53A8F6C23B87}" presName="Name0" presStyleCnt="0">
        <dgm:presLayoutVars>
          <dgm:dir/>
          <dgm:animLvl val="lvl"/>
          <dgm:resizeHandles val="exact"/>
        </dgm:presLayoutVars>
      </dgm:prSet>
      <dgm:spPr/>
    </dgm:pt>
    <dgm:pt modelId="{29F0AAD3-676B-4A62-BE86-064E7C9926DF}" type="pres">
      <dgm:prSet presAssocID="{DE77749D-D3D0-43CD-8E34-F662DE3A50FD}" presName="linNode" presStyleCnt="0"/>
      <dgm:spPr/>
    </dgm:pt>
    <dgm:pt modelId="{03CADDFD-3A06-4712-BEFA-8BF0D33D388E}" type="pres">
      <dgm:prSet presAssocID="{DE77749D-D3D0-43CD-8E34-F662DE3A50FD}" presName="parentText" presStyleLbl="node1" presStyleIdx="0" presStyleCnt="3" custScaleX="98639" custScaleY="76628">
        <dgm:presLayoutVars>
          <dgm:chMax val="1"/>
          <dgm:bulletEnabled val="1"/>
        </dgm:presLayoutVars>
      </dgm:prSet>
      <dgm:spPr/>
    </dgm:pt>
    <dgm:pt modelId="{D1668C82-122A-49CB-8AA6-C923C4F975BB}" type="pres">
      <dgm:prSet presAssocID="{DE77749D-D3D0-43CD-8E34-F662DE3A50FD}" presName="descendantText" presStyleLbl="alignAccFollowNode1" presStyleIdx="0" presStyleCnt="3" custScaleX="97474" custScaleY="85184">
        <dgm:presLayoutVars>
          <dgm:bulletEnabled val="1"/>
        </dgm:presLayoutVars>
      </dgm:prSet>
      <dgm:spPr/>
    </dgm:pt>
    <dgm:pt modelId="{2EAB31CE-5284-44A4-A19E-17B49F69E958}" type="pres">
      <dgm:prSet presAssocID="{C6DF6639-FFDC-4C18-92E3-D8C35AD990A1}" presName="sp" presStyleCnt="0"/>
      <dgm:spPr/>
    </dgm:pt>
    <dgm:pt modelId="{714384EB-FAB4-4191-94A5-B38A6A126DD4}" type="pres">
      <dgm:prSet presAssocID="{8697C4CA-17BC-4FC9-8444-6CF784EE6501}" presName="linNode" presStyleCnt="0"/>
      <dgm:spPr/>
    </dgm:pt>
    <dgm:pt modelId="{17857A1F-5BCE-44E8-B39B-46676E2A9C17}" type="pres">
      <dgm:prSet presAssocID="{8697C4CA-17BC-4FC9-8444-6CF784EE6501}" presName="parentText" presStyleLbl="node1" presStyleIdx="1" presStyleCnt="3" custScaleX="98639" custScaleY="76628">
        <dgm:presLayoutVars>
          <dgm:chMax val="1"/>
          <dgm:bulletEnabled val="1"/>
        </dgm:presLayoutVars>
      </dgm:prSet>
      <dgm:spPr/>
    </dgm:pt>
    <dgm:pt modelId="{9ABC49E7-A4B6-4F58-B1B9-15F61858002C}" type="pres">
      <dgm:prSet presAssocID="{8697C4CA-17BC-4FC9-8444-6CF784EE6501}" presName="descendantText" presStyleLbl="alignAccFollowNode1" presStyleIdx="1" presStyleCnt="3" custScaleX="97474" custScaleY="85184">
        <dgm:presLayoutVars>
          <dgm:bulletEnabled val="1"/>
        </dgm:presLayoutVars>
      </dgm:prSet>
      <dgm:spPr/>
    </dgm:pt>
    <dgm:pt modelId="{966B1743-E2EE-4019-BB95-429A50747DE0}" type="pres">
      <dgm:prSet presAssocID="{FC78C20F-F938-4EC6-9BDE-B70F1FF93ECF}" presName="sp" presStyleCnt="0"/>
      <dgm:spPr/>
    </dgm:pt>
    <dgm:pt modelId="{A3F2540E-0F3E-45C8-BB8A-642D2DD24E40}" type="pres">
      <dgm:prSet presAssocID="{482DBE31-710A-4839-9DE6-1B7AE5355E6B}" presName="linNode" presStyleCnt="0"/>
      <dgm:spPr/>
    </dgm:pt>
    <dgm:pt modelId="{4C1FB70D-EC04-41B2-8FB7-D55133063C36}" type="pres">
      <dgm:prSet presAssocID="{482DBE31-710A-4839-9DE6-1B7AE5355E6B}" presName="parentText" presStyleLbl="node1" presStyleIdx="2" presStyleCnt="3" custScaleX="98639" custScaleY="76628">
        <dgm:presLayoutVars>
          <dgm:chMax val="1"/>
          <dgm:bulletEnabled val="1"/>
        </dgm:presLayoutVars>
      </dgm:prSet>
      <dgm:spPr/>
    </dgm:pt>
    <dgm:pt modelId="{D31603F3-393D-4EDA-87C6-31C413CCB860}" type="pres">
      <dgm:prSet presAssocID="{482DBE31-710A-4839-9DE6-1B7AE5355E6B}" presName="descendantText" presStyleLbl="alignAccFollowNode1" presStyleIdx="2" presStyleCnt="3" custScaleX="97474" custScaleY="85184">
        <dgm:presLayoutVars>
          <dgm:bulletEnabled val="1"/>
        </dgm:presLayoutVars>
      </dgm:prSet>
      <dgm:spPr/>
    </dgm:pt>
  </dgm:ptLst>
  <dgm:cxnLst>
    <dgm:cxn modelId="{BDC10F08-F277-4813-BF13-9B8EE8DA0A01}" type="presOf" srcId="{2A439264-35F9-449E-A06D-D6F7F6ADFFCC}" destId="{9ABC49E7-A4B6-4F58-B1B9-15F61858002C}" srcOrd="0" destOrd="0" presId="urn:microsoft.com/office/officeart/2005/8/layout/vList5"/>
    <dgm:cxn modelId="{CBF4AC0D-5136-4D69-929F-90574DF7F5B5}" srcId="{AE9B453D-1DE8-4CAD-83BF-53A8F6C23B87}" destId="{8697C4CA-17BC-4FC9-8444-6CF784EE6501}" srcOrd="1" destOrd="0" parTransId="{BA23FFFF-2C77-460D-8CF3-D6E3E34CDD68}" sibTransId="{FC78C20F-F938-4EC6-9BDE-B70F1FF93ECF}"/>
    <dgm:cxn modelId="{B659490F-6369-452F-8D1E-26BCCFDFB50E}" srcId="{DE77749D-D3D0-43CD-8E34-F662DE3A50FD}" destId="{6F28B135-D03D-48BD-A953-EC13004B212F}" srcOrd="0" destOrd="0" parTransId="{84D14195-E23A-428C-A8C7-05734285AAEE}" sibTransId="{7395A36E-9D76-4866-9982-C102054EA754}"/>
    <dgm:cxn modelId="{0C1FF214-AE63-4706-80F2-51B722DF7470}" type="presOf" srcId="{482DBE31-710A-4839-9DE6-1B7AE5355E6B}" destId="{4C1FB70D-EC04-41B2-8FB7-D55133063C36}" srcOrd="0" destOrd="0" presId="urn:microsoft.com/office/officeart/2005/8/layout/vList5"/>
    <dgm:cxn modelId="{DFCE6D1E-435D-4533-A2AA-189A0CB9C30B}" type="presOf" srcId="{8697C4CA-17BC-4FC9-8444-6CF784EE6501}" destId="{17857A1F-5BCE-44E8-B39B-46676E2A9C17}" srcOrd="0" destOrd="0" presId="urn:microsoft.com/office/officeart/2005/8/layout/vList5"/>
    <dgm:cxn modelId="{D83C0C24-5930-48D8-88FC-812B1430ACAA}" srcId="{AE9B453D-1DE8-4CAD-83BF-53A8F6C23B87}" destId="{482DBE31-710A-4839-9DE6-1B7AE5355E6B}" srcOrd="2" destOrd="0" parTransId="{4E251B9F-3D2C-4424-ACAE-F9684AE24E11}" sibTransId="{1BF1A8FE-1B0C-4013-9BC5-55F992D5FCC7}"/>
    <dgm:cxn modelId="{AEB7512D-2F07-4045-A076-71A69C27893F}" srcId="{482DBE31-710A-4839-9DE6-1B7AE5355E6B}" destId="{3F4A54D8-CE8E-4C12-8916-DDEFF3658B56}" srcOrd="0" destOrd="0" parTransId="{379FA5C6-9934-4E82-A970-C9B1AE14F6F1}" sibTransId="{907FDA01-EC93-42DB-B0FB-A52CF69009B2}"/>
    <dgm:cxn modelId="{9B915847-1CD7-423E-A273-E3C048655DFD}" type="presOf" srcId="{AE9B453D-1DE8-4CAD-83BF-53A8F6C23B87}" destId="{A0AA8E57-1A58-4D71-99EA-02BFF280EFB5}" srcOrd="0" destOrd="0" presId="urn:microsoft.com/office/officeart/2005/8/layout/vList5"/>
    <dgm:cxn modelId="{87C16192-6B0C-46CB-889D-59F755DA799B}" srcId="{DE77749D-D3D0-43CD-8E34-F662DE3A50FD}" destId="{01DCA11E-F3CC-4891-A02E-857C844BED1C}" srcOrd="1" destOrd="0" parTransId="{3DA65C1D-3E36-445E-84E1-D46DEC8904EC}" sibTransId="{3A3BE5EC-B90C-4FDD-954B-5F0D5302B377}"/>
    <dgm:cxn modelId="{78AD5292-D888-4BA1-B01F-EA445A5F0FBC}" type="presOf" srcId="{01DCA11E-F3CC-4891-A02E-857C844BED1C}" destId="{D1668C82-122A-49CB-8AA6-C923C4F975BB}" srcOrd="0" destOrd="1" presId="urn:microsoft.com/office/officeart/2005/8/layout/vList5"/>
    <dgm:cxn modelId="{E5406995-CC91-4CED-89B6-37F53E349A93}" srcId="{8697C4CA-17BC-4FC9-8444-6CF784EE6501}" destId="{41B76FAB-1012-4803-90B1-050845FE0B9F}" srcOrd="2" destOrd="0" parTransId="{96AE2D01-B5E8-45AC-8083-62DD5507E1EF}" sibTransId="{894964C5-B055-44FD-AE97-A96F61935F07}"/>
    <dgm:cxn modelId="{07D27998-E48E-47C7-A49B-838D04CEECEA}" type="presOf" srcId="{DE77749D-D3D0-43CD-8E34-F662DE3A50FD}" destId="{03CADDFD-3A06-4712-BEFA-8BF0D33D388E}" srcOrd="0" destOrd="0" presId="urn:microsoft.com/office/officeart/2005/8/layout/vList5"/>
    <dgm:cxn modelId="{B81C15B6-EAB6-468C-842F-764D6293AF58}" type="presOf" srcId="{173C2A90-5888-4082-AB31-FA04F5D754BC}" destId="{D31603F3-393D-4EDA-87C6-31C413CCB860}" srcOrd="0" destOrd="1" presId="urn:microsoft.com/office/officeart/2005/8/layout/vList5"/>
    <dgm:cxn modelId="{75A8A8BB-B17C-46B9-A8F0-689673959B4D}" srcId="{482DBE31-710A-4839-9DE6-1B7AE5355E6B}" destId="{173C2A90-5888-4082-AB31-FA04F5D754BC}" srcOrd="1" destOrd="0" parTransId="{B7B8BDFC-147D-49B9-AB79-997E054BDF90}" sibTransId="{386D33D0-5C92-45F1-8636-437E96E91C7D}"/>
    <dgm:cxn modelId="{91D405C5-BA6D-4584-8155-854070F19442}" type="presOf" srcId="{41B76FAB-1012-4803-90B1-050845FE0B9F}" destId="{9ABC49E7-A4B6-4F58-B1B9-15F61858002C}" srcOrd="0" destOrd="2" presId="urn:microsoft.com/office/officeart/2005/8/layout/vList5"/>
    <dgm:cxn modelId="{7F78B0C8-487A-4879-98BE-F8A0CFA6342A}" srcId="{8697C4CA-17BC-4FC9-8444-6CF784EE6501}" destId="{565CDBE4-62D0-471F-BEF6-4DCFEEFFA0E6}" srcOrd="1" destOrd="0" parTransId="{640C2124-4DDC-4803-9377-476E395F4283}" sibTransId="{AEAD244C-0D6D-4FC2-80E3-E93B84638504}"/>
    <dgm:cxn modelId="{D1B2B7CE-8E1D-44F0-A005-B82F7D5ED9FC}" srcId="{AE9B453D-1DE8-4CAD-83BF-53A8F6C23B87}" destId="{DE77749D-D3D0-43CD-8E34-F662DE3A50FD}" srcOrd="0" destOrd="0" parTransId="{393A8FE5-681E-4082-A344-06BBDE068A52}" sibTransId="{C6DF6639-FFDC-4C18-92E3-D8C35AD990A1}"/>
    <dgm:cxn modelId="{1C4C1DD8-5094-4785-AC97-9616896E9BCE}" type="presOf" srcId="{6F28B135-D03D-48BD-A953-EC13004B212F}" destId="{D1668C82-122A-49CB-8AA6-C923C4F975BB}" srcOrd="0" destOrd="0" presId="urn:microsoft.com/office/officeart/2005/8/layout/vList5"/>
    <dgm:cxn modelId="{BBC82CD8-FB53-4291-BE5E-44121254FBBE}" srcId="{8697C4CA-17BC-4FC9-8444-6CF784EE6501}" destId="{2A439264-35F9-449E-A06D-D6F7F6ADFFCC}" srcOrd="0" destOrd="0" parTransId="{1D286087-F615-4BFB-AAA9-1AA8FE19A579}" sibTransId="{EF28BDB5-1E03-479C-934D-23383C4D1576}"/>
    <dgm:cxn modelId="{842D21DD-F831-4299-AE87-35BE05B6A16E}" type="presOf" srcId="{565CDBE4-62D0-471F-BEF6-4DCFEEFFA0E6}" destId="{9ABC49E7-A4B6-4F58-B1B9-15F61858002C}" srcOrd="0" destOrd="1" presId="urn:microsoft.com/office/officeart/2005/8/layout/vList5"/>
    <dgm:cxn modelId="{BE51FDEE-378B-4AF1-8F95-C8684A242820}" type="presOf" srcId="{3F4A54D8-CE8E-4C12-8916-DDEFF3658B56}" destId="{D31603F3-393D-4EDA-87C6-31C413CCB860}" srcOrd="0" destOrd="0" presId="urn:microsoft.com/office/officeart/2005/8/layout/vList5"/>
    <dgm:cxn modelId="{4D2EB078-D283-4BE6-A0B7-6537E66ADA6D}" type="presParOf" srcId="{A0AA8E57-1A58-4D71-99EA-02BFF280EFB5}" destId="{29F0AAD3-676B-4A62-BE86-064E7C9926DF}" srcOrd="0" destOrd="0" presId="urn:microsoft.com/office/officeart/2005/8/layout/vList5"/>
    <dgm:cxn modelId="{D25CEFB2-7248-4BAF-A359-3AF69039306B}" type="presParOf" srcId="{29F0AAD3-676B-4A62-BE86-064E7C9926DF}" destId="{03CADDFD-3A06-4712-BEFA-8BF0D33D388E}" srcOrd="0" destOrd="0" presId="urn:microsoft.com/office/officeart/2005/8/layout/vList5"/>
    <dgm:cxn modelId="{39EA2E09-8E5C-4A9A-ACF2-611A49462F9E}" type="presParOf" srcId="{29F0AAD3-676B-4A62-BE86-064E7C9926DF}" destId="{D1668C82-122A-49CB-8AA6-C923C4F975BB}" srcOrd="1" destOrd="0" presId="urn:microsoft.com/office/officeart/2005/8/layout/vList5"/>
    <dgm:cxn modelId="{E2638E2B-A1E4-49E6-B6BE-23CFBAC03BC2}" type="presParOf" srcId="{A0AA8E57-1A58-4D71-99EA-02BFF280EFB5}" destId="{2EAB31CE-5284-44A4-A19E-17B49F69E958}" srcOrd="1" destOrd="0" presId="urn:microsoft.com/office/officeart/2005/8/layout/vList5"/>
    <dgm:cxn modelId="{3CBE050C-29D4-4B5D-976C-845635BF2773}" type="presParOf" srcId="{A0AA8E57-1A58-4D71-99EA-02BFF280EFB5}" destId="{714384EB-FAB4-4191-94A5-B38A6A126DD4}" srcOrd="2" destOrd="0" presId="urn:microsoft.com/office/officeart/2005/8/layout/vList5"/>
    <dgm:cxn modelId="{241260BE-4B87-4C86-B23F-8D817C78D33C}" type="presParOf" srcId="{714384EB-FAB4-4191-94A5-B38A6A126DD4}" destId="{17857A1F-5BCE-44E8-B39B-46676E2A9C17}" srcOrd="0" destOrd="0" presId="urn:microsoft.com/office/officeart/2005/8/layout/vList5"/>
    <dgm:cxn modelId="{52CA60CF-8418-4868-B389-51B82C829D17}" type="presParOf" srcId="{714384EB-FAB4-4191-94A5-B38A6A126DD4}" destId="{9ABC49E7-A4B6-4F58-B1B9-15F61858002C}" srcOrd="1" destOrd="0" presId="urn:microsoft.com/office/officeart/2005/8/layout/vList5"/>
    <dgm:cxn modelId="{462E6D86-01CB-4B49-8C47-621C540B9D2C}" type="presParOf" srcId="{A0AA8E57-1A58-4D71-99EA-02BFF280EFB5}" destId="{966B1743-E2EE-4019-BB95-429A50747DE0}" srcOrd="3" destOrd="0" presId="urn:microsoft.com/office/officeart/2005/8/layout/vList5"/>
    <dgm:cxn modelId="{FE892BBD-4D98-4F5E-8D9F-05870BD9501E}" type="presParOf" srcId="{A0AA8E57-1A58-4D71-99EA-02BFF280EFB5}" destId="{A3F2540E-0F3E-45C8-BB8A-642D2DD24E40}" srcOrd="4" destOrd="0" presId="urn:microsoft.com/office/officeart/2005/8/layout/vList5"/>
    <dgm:cxn modelId="{B01CFE28-1A2B-4019-8F8D-6D8FB3041AF1}" type="presParOf" srcId="{A3F2540E-0F3E-45C8-BB8A-642D2DD24E40}" destId="{4C1FB70D-EC04-41B2-8FB7-D55133063C36}" srcOrd="0" destOrd="0" presId="urn:microsoft.com/office/officeart/2005/8/layout/vList5"/>
    <dgm:cxn modelId="{60E134A1-4A8B-4251-B893-1ADBAF107DD1}" type="presParOf" srcId="{A3F2540E-0F3E-45C8-BB8A-642D2DD24E40}" destId="{D31603F3-393D-4EDA-87C6-31C413CCB86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E1C17FF-55A4-4A89-A8A8-EBD9387A726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A981179-2619-4FCF-87B3-30DC236250F2}">
      <dgm:prSet phldrT="[Text]"/>
      <dgm:spPr>
        <a:solidFill>
          <a:srgbClr val="4D738A"/>
        </a:solidFill>
      </dgm:spPr>
      <dgm:t>
        <a:bodyPr/>
        <a:lstStyle/>
        <a:p>
          <a:pPr algn="l"/>
          <a:r>
            <a:rPr lang="en-GB" b="1" dirty="0">
              <a:solidFill>
                <a:schemeClr val="bg1"/>
              </a:solidFill>
              <a:latin typeface="+mj-lt"/>
            </a:rPr>
            <a:t>Reduction in unit’s required no. of outputs</a:t>
          </a:r>
        </a:p>
      </dgm:t>
    </dgm:pt>
    <dgm:pt modelId="{B6986371-B858-417D-96D4-ED2D4FB79743}" type="parTrans" cxnId="{350CA965-B029-43B9-ACCF-8C6A0B22B881}">
      <dgm:prSet/>
      <dgm:spPr/>
      <dgm:t>
        <a:bodyPr/>
        <a:lstStyle/>
        <a:p>
          <a:pPr algn="l"/>
          <a:endParaRPr lang="en-GB"/>
        </a:p>
      </dgm:t>
    </dgm:pt>
    <dgm:pt modelId="{9DF87E4A-15FF-4467-9C06-57FF1B28E6F4}" type="sibTrans" cxnId="{350CA965-B029-43B9-ACCF-8C6A0B22B881}">
      <dgm:prSet/>
      <dgm:spPr/>
      <dgm:t>
        <a:bodyPr/>
        <a:lstStyle/>
        <a:p>
          <a:pPr algn="l"/>
          <a:endParaRPr lang="en-GB"/>
        </a:p>
      </dgm:t>
    </dgm:pt>
    <dgm:pt modelId="{D0BD03B1-E1B4-498B-B2D7-531C8A066245}">
      <dgm:prSet phldrT="[Text]"/>
      <dgm:spPr>
        <a:solidFill>
          <a:srgbClr val="4D738A"/>
        </a:solidFill>
      </dgm:spPr>
      <dgm:t>
        <a:bodyPr/>
        <a:lstStyle/>
        <a:p>
          <a:pPr marL="144000" indent="-144000" algn="l">
            <a:lnSpc>
              <a:spcPct val="100000"/>
            </a:lnSpc>
            <a:spcBef>
              <a:spcPts val="600"/>
            </a:spcBef>
            <a:spcAft>
              <a:spcPts val="1200"/>
            </a:spcAft>
          </a:pPr>
          <a:r>
            <a:rPr lang="en-GB" b="1" dirty="0">
              <a:solidFill>
                <a:schemeClr val="bg1"/>
              </a:solidFill>
              <a:latin typeface="+mj-lt"/>
            </a:rPr>
            <a:t>Removal of minimum of one output</a:t>
          </a:r>
        </a:p>
      </dgm:t>
    </dgm:pt>
    <dgm:pt modelId="{1860099A-D7E1-4EEB-9DE5-D21A4697FA69}" type="parTrans" cxnId="{24C7455A-29B7-4819-B9A5-D8F07274A16C}">
      <dgm:prSet/>
      <dgm:spPr/>
      <dgm:t>
        <a:bodyPr/>
        <a:lstStyle/>
        <a:p>
          <a:pPr algn="l"/>
          <a:endParaRPr lang="en-GB"/>
        </a:p>
      </dgm:t>
    </dgm:pt>
    <dgm:pt modelId="{570DE46E-497B-4542-AC2F-40F6D21D9935}" type="sibTrans" cxnId="{24C7455A-29B7-4819-B9A5-D8F07274A16C}">
      <dgm:prSet/>
      <dgm:spPr/>
      <dgm:t>
        <a:bodyPr/>
        <a:lstStyle/>
        <a:p>
          <a:pPr algn="l"/>
          <a:endParaRPr lang="en-GB"/>
        </a:p>
      </dgm:t>
    </dgm:pt>
    <dgm:pt modelId="{6F661D63-A329-4CCA-A15B-BBB984F5285C}">
      <dgm:prSet phldrT="[Text]" custT="1"/>
      <dgm:spPr>
        <a:solidFill>
          <a:srgbClr val="D4DFEC">
            <a:alpha val="90000"/>
          </a:srgbClr>
        </a:solidFill>
      </dgm:spPr>
      <dgm:t>
        <a:bodyPr/>
        <a:lstStyle/>
        <a:p>
          <a:pPr marL="144000" indent="-144000" algn="l">
            <a:lnSpc>
              <a:spcPct val="100000"/>
            </a:lnSpc>
            <a:spcBef>
              <a:spcPts val="600"/>
            </a:spcBef>
            <a:spcAft>
              <a:spcPts val="1200"/>
            </a:spcAft>
          </a:pPr>
          <a:r>
            <a:rPr lang="en-GB" sz="2000" dirty="0">
              <a:solidFill>
                <a:srgbClr val="4D738A"/>
              </a:solidFill>
              <a:latin typeface="+mn-lt"/>
            </a:rPr>
            <a:t>Exceptional circumstances where the individual </a:t>
          </a:r>
          <a:r>
            <a:rPr lang="en-GB" sz="2000" b="1" dirty="0">
              <a:solidFill>
                <a:srgbClr val="4D738A"/>
              </a:solidFill>
              <a:latin typeface="+mn-lt"/>
            </a:rPr>
            <a:t>has not been able to produce an output</a:t>
          </a:r>
          <a:endParaRPr lang="en-GB" sz="2000" b="1" dirty="0">
            <a:solidFill>
              <a:srgbClr val="4D738A"/>
            </a:solidFill>
          </a:endParaRPr>
        </a:p>
      </dgm:t>
    </dgm:pt>
    <dgm:pt modelId="{A748F642-338A-4753-8594-D171C3C1C3DD}" type="parTrans" cxnId="{3F96DA72-9C39-4F2C-8927-92D2D3E558A5}">
      <dgm:prSet/>
      <dgm:spPr/>
      <dgm:t>
        <a:bodyPr/>
        <a:lstStyle/>
        <a:p>
          <a:endParaRPr lang="en-GB"/>
        </a:p>
      </dgm:t>
    </dgm:pt>
    <dgm:pt modelId="{AB0A36B9-88B2-41A2-B457-E8A8A9584A12}" type="sibTrans" cxnId="{3F96DA72-9C39-4F2C-8927-92D2D3E558A5}">
      <dgm:prSet/>
      <dgm:spPr/>
      <dgm:t>
        <a:bodyPr/>
        <a:lstStyle/>
        <a:p>
          <a:endParaRPr lang="en-GB"/>
        </a:p>
      </dgm:t>
    </dgm:pt>
    <dgm:pt modelId="{3D529402-A65C-471B-82C3-CB1F4A61EA1F}">
      <dgm:prSet phldrT="[Text]"/>
      <dgm:spPr>
        <a:solidFill>
          <a:srgbClr val="D4DFEC">
            <a:alpha val="90000"/>
          </a:srgbClr>
        </a:solidFill>
      </dgm:spPr>
      <dgm:t>
        <a:bodyPr/>
        <a:lstStyle/>
        <a:p>
          <a:pPr marL="144000" indent="-144000" algn="l">
            <a:lnSpc>
              <a:spcPct val="100000"/>
            </a:lnSpc>
            <a:spcBef>
              <a:spcPts val="600"/>
            </a:spcBef>
            <a:spcAft>
              <a:spcPts val="1200"/>
            </a:spcAft>
          </a:pPr>
          <a:endParaRPr lang="en-GB" sz="2400" dirty="0">
            <a:solidFill>
              <a:schemeClr val="tx2"/>
            </a:solidFill>
          </a:endParaRPr>
        </a:p>
      </dgm:t>
    </dgm:pt>
    <dgm:pt modelId="{FC88502A-6B3B-47FB-BF61-B3B9FC08A7F8}" type="parTrans" cxnId="{131214BD-1280-4B85-82E3-89797E87096B}">
      <dgm:prSet/>
      <dgm:spPr/>
      <dgm:t>
        <a:bodyPr/>
        <a:lstStyle/>
        <a:p>
          <a:endParaRPr lang="en-GB"/>
        </a:p>
      </dgm:t>
    </dgm:pt>
    <dgm:pt modelId="{43B12DED-EAB3-495A-A56C-7F18CB42B550}" type="sibTrans" cxnId="{131214BD-1280-4B85-82E3-89797E87096B}">
      <dgm:prSet/>
      <dgm:spPr/>
      <dgm:t>
        <a:bodyPr/>
        <a:lstStyle/>
        <a:p>
          <a:endParaRPr lang="en-GB"/>
        </a:p>
      </dgm:t>
    </dgm:pt>
    <dgm:pt modelId="{009B4966-AFE4-464F-A06D-469820E16C94}">
      <dgm:prSet phldrT="[Text]" custT="1"/>
      <dgm:spPr>
        <a:solidFill>
          <a:srgbClr val="D4DFEC">
            <a:alpha val="90000"/>
          </a:srgbClr>
        </a:solidFill>
      </dgm:spPr>
      <dgm:t>
        <a:bodyPr/>
        <a:lstStyle/>
        <a:p>
          <a:pPr marL="144000" marR="0" lvl="0" indent="-144000" algn="l" defTabSz="914400" eaLnBrk="1" fontAlgn="auto" latinLnBrk="0" hangingPunct="1">
            <a:lnSpc>
              <a:spcPct val="100000"/>
            </a:lnSpc>
            <a:spcBef>
              <a:spcPts val="600"/>
            </a:spcBef>
            <a:spcAft>
              <a:spcPts val="1200"/>
            </a:spcAft>
            <a:buClrTx/>
            <a:buSzTx/>
            <a:buFontTx/>
            <a:buNone/>
            <a:tabLst/>
            <a:defRPr/>
          </a:pPr>
          <a:r>
            <a:rPr lang="en-GB" sz="2000" dirty="0">
              <a:solidFill>
                <a:srgbClr val="4D738A"/>
              </a:solidFill>
              <a:latin typeface="+mn-lt"/>
            </a:rPr>
            <a:t>Optional reduction in output requirement where staff have not been able to research productively due to individual circumstances. Defined reductions for:</a:t>
          </a:r>
        </a:p>
      </dgm:t>
    </dgm:pt>
    <dgm:pt modelId="{6EB912AD-C50B-483F-A6E5-FF8A1515F905}" type="parTrans" cxnId="{B8464FD5-EDC7-4BC3-9456-9D62A87BAAFF}">
      <dgm:prSet/>
      <dgm:spPr/>
      <dgm:t>
        <a:bodyPr/>
        <a:lstStyle/>
        <a:p>
          <a:endParaRPr lang="en-GB"/>
        </a:p>
      </dgm:t>
    </dgm:pt>
    <dgm:pt modelId="{DDA6FC7F-637D-48FE-B868-B04FD0E141F0}" type="sibTrans" cxnId="{B8464FD5-EDC7-4BC3-9456-9D62A87BAAFF}">
      <dgm:prSet/>
      <dgm:spPr/>
      <dgm:t>
        <a:bodyPr/>
        <a:lstStyle/>
        <a:p>
          <a:endParaRPr lang="en-GB"/>
        </a:p>
      </dgm:t>
    </dgm:pt>
    <dgm:pt modelId="{66E0D85F-5157-4764-A50A-2BB53C5DB924}">
      <dgm:prSet custT="1"/>
      <dgm:spPr/>
      <dgm:t>
        <a:bodyPr/>
        <a:lstStyle/>
        <a:p>
          <a:r>
            <a:rPr lang="en-GB" sz="2000" dirty="0">
              <a:solidFill>
                <a:srgbClr val="4D738A"/>
              </a:solidFill>
              <a:latin typeface="+mn-lt"/>
            </a:rPr>
            <a:t>Unit’s output requirement will be further reduced by one</a:t>
          </a:r>
        </a:p>
      </dgm:t>
    </dgm:pt>
    <dgm:pt modelId="{9EE52BBE-13AA-4B63-A531-82B3186C3B00}" type="parTrans" cxnId="{6218FB29-141C-4FA3-BBFC-2A9B491E866A}">
      <dgm:prSet/>
      <dgm:spPr/>
      <dgm:t>
        <a:bodyPr/>
        <a:lstStyle/>
        <a:p>
          <a:endParaRPr lang="en-GB"/>
        </a:p>
      </dgm:t>
    </dgm:pt>
    <dgm:pt modelId="{AE364919-C42F-4808-945C-DAB4A68BCD72}" type="sibTrans" cxnId="{6218FB29-141C-4FA3-BBFC-2A9B491E866A}">
      <dgm:prSet/>
      <dgm:spPr/>
      <dgm:t>
        <a:bodyPr/>
        <a:lstStyle/>
        <a:p>
          <a:endParaRPr lang="en-GB"/>
        </a:p>
      </dgm:t>
    </dgm:pt>
    <dgm:pt modelId="{4D894A01-C2E8-4240-8862-40E5049EFA08}">
      <dgm:prSet phldrT="[Text]" custT="1"/>
      <dgm:spPr>
        <a:solidFill>
          <a:srgbClr val="D4DFEC">
            <a:alpha val="90000"/>
          </a:srgbClr>
        </a:solidFill>
      </dgm:spPr>
      <dgm:t>
        <a:bodyPr/>
        <a:lstStyle/>
        <a:p>
          <a:pPr marL="363538" marR="0" lvl="0" indent="-142875" algn="l" defTabSz="914400" eaLnBrk="1" fontAlgn="auto" latinLnBrk="0" hangingPunct="1">
            <a:lnSpc>
              <a:spcPct val="100000"/>
            </a:lnSpc>
            <a:spcBef>
              <a:spcPts val="600"/>
            </a:spcBef>
            <a:spcAft>
              <a:spcPts val="1200"/>
            </a:spcAft>
            <a:buClrTx/>
            <a:buSzTx/>
            <a:buFontTx/>
            <a:buNone/>
            <a:tabLst/>
            <a:defRPr/>
          </a:pPr>
          <a:r>
            <a:rPr lang="en-GB" sz="1800" dirty="0">
              <a:solidFill>
                <a:srgbClr val="4D738A"/>
              </a:solidFill>
              <a:latin typeface="+mn-lt"/>
            </a:rPr>
            <a:t>Early career researchers</a:t>
          </a:r>
        </a:p>
      </dgm:t>
    </dgm:pt>
    <dgm:pt modelId="{D10C5C60-0499-491B-8D95-AB0E36D148AB}" type="parTrans" cxnId="{6E3355FA-A513-41BB-983E-A6DFC45069B3}">
      <dgm:prSet/>
      <dgm:spPr/>
      <dgm:t>
        <a:bodyPr/>
        <a:lstStyle/>
        <a:p>
          <a:endParaRPr lang="en-GB"/>
        </a:p>
      </dgm:t>
    </dgm:pt>
    <dgm:pt modelId="{FF034E34-353C-469C-A0D6-109D3113BA15}" type="sibTrans" cxnId="{6E3355FA-A513-41BB-983E-A6DFC45069B3}">
      <dgm:prSet/>
      <dgm:spPr/>
      <dgm:t>
        <a:bodyPr/>
        <a:lstStyle/>
        <a:p>
          <a:endParaRPr lang="en-GB"/>
        </a:p>
      </dgm:t>
    </dgm:pt>
    <dgm:pt modelId="{29EBA36B-0BEF-46DB-B8EA-07652893EE7A}">
      <dgm:prSet phldrT="[Text]" custT="1"/>
      <dgm:spPr>
        <a:solidFill>
          <a:srgbClr val="D4DFEC">
            <a:alpha val="90000"/>
          </a:srgbClr>
        </a:solidFill>
      </dgm:spPr>
      <dgm:t>
        <a:bodyPr/>
        <a:lstStyle/>
        <a:p>
          <a:pPr marL="144000" marR="0" lvl="0" indent="-144000" algn="l" defTabSz="914400" eaLnBrk="1" fontAlgn="auto" latinLnBrk="0" hangingPunct="1">
            <a:lnSpc>
              <a:spcPct val="100000"/>
            </a:lnSpc>
            <a:spcBef>
              <a:spcPts val="600"/>
            </a:spcBef>
            <a:spcAft>
              <a:spcPts val="1200"/>
            </a:spcAft>
            <a:buClrTx/>
            <a:buSzTx/>
            <a:buFontTx/>
            <a:buNone/>
            <a:tabLst/>
            <a:defRPr/>
          </a:pPr>
          <a:r>
            <a:rPr lang="en-GB" sz="2000" dirty="0">
              <a:solidFill>
                <a:srgbClr val="4D738A"/>
              </a:solidFill>
              <a:latin typeface="+mn-lt"/>
            </a:rPr>
            <a:t>Plus circumstances equivalent to absence that require a judgement</a:t>
          </a:r>
        </a:p>
      </dgm:t>
    </dgm:pt>
    <dgm:pt modelId="{F80B64AA-8483-4FAA-80E3-3380D88A0F9F}" type="parTrans" cxnId="{01C6A1D7-0CDC-43E7-8F8F-F585EF50F24C}">
      <dgm:prSet/>
      <dgm:spPr/>
      <dgm:t>
        <a:bodyPr/>
        <a:lstStyle/>
        <a:p>
          <a:endParaRPr lang="en-GB"/>
        </a:p>
      </dgm:t>
    </dgm:pt>
    <dgm:pt modelId="{3657471C-251C-4B7C-8B25-BBC5CB1EE792}" type="sibTrans" cxnId="{01C6A1D7-0CDC-43E7-8F8F-F585EF50F24C}">
      <dgm:prSet/>
      <dgm:spPr/>
      <dgm:t>
        <a:bodyPr/>
        <a:lstStyle/>
        <a:p>
          <a:endParaRPr lang="en-GB"/>
        </a:p>
      </dgm:t>
    </dgm:pt>
    <dgm:pt modelId="{80E47B9E-C2E9-4E90-BC34-E2165769E03A}">
      <dgm:prSet phldrT="[Text]" custT="1"/>
      <dgm:spPr>
        <a:solidFill>
          <a:srgbClr val="D4DFEC">
            <a:alpha val="90000"/>
          </a:srgbClr>
        </a:solidFill>
      </dgm:spPr>
      <dgm:t>
        <a:bodyPr/>
        <a:lstStyle/>
        <a:p>
          <a:pPr marL="144000" indent="-144000" algn="l">
            <a:lnSpc>
              <a:spcPct val="100000"/>
            </a:lnSpc>
            <a:spcBef>
              <a:spcPts val="600"/>
            </a:spcBef>
            <a:spcAft>
              <a:spcPts val="1200"/>
            </a:spcAft>
          </a:pPr>
          <a:r>
            <a:rPr lang="en-GB" sz="2000" dirty="0">
              <a:solidFill>
                <a:srgbClr val="4D738A"/>
              </a:solidFill>
              <a:latin typeface="+mn-lt"/>
            </a:rPr>
            <a:t>Individual may be returned without min. of one output</a:t>
          </a:r>
          <a:endParaRPr lang="en-GB" sz="2000" dirty="0">
            <a:solidFill>
              <a:srgbClr val="4D738A"/>
            </a:solidFill>
          </a:endParaRPr>
        </a:p>
      </dgm:t>
    </dgm:pt>
    <dgm:pt modelId="{0D3D313C-6138-4DFB-A998-E799454D005D}" type="parTrans" cxnId="{B12E9309-CB9E-4F1B-8313-8BD82D9A8493}">
      <dgm:prSet/>
      <dgm:spPr/>
      <dgm:t>
        <a:bodyPr/>
        <a:lstStyle/>
        <a:p>
          <a:endParaRPr lang="en-GB"/>
        </a:p>
      </dgm:t>
    </dgm:pt>
    <dgm:pt modelId="{40A6747B-71E2-429F-B1F9-CDF0CB32FE41}" type="sibTrans" cxnId="{B12E9309-CB9E-4F1B-8313-8BD82D9A8493}">
      <dgm:prSet/>
      <dgm:spPr/>
      <dgm:t>
        <a:bodyPr/>
        <a:lstStyle/>
        <a:p>
          <a:endParaRPr lang="en-GB"/>
        </a:p>
      </dgm:t>
    </dgm:pt>
    <dgm:pt modelId="{1598D300-99A4-4C81-B3CF-5D1B6A23A6B5}">
      <dgm:prSet phldrT="[Text]" custT="1"/>
      <dgm:spPr>
        <a:solidFill>
          <a:srgbClr val="D4DFEC">
            <a:alpha val="90000"/>
          </a:srgbClr>
        </a:solidFill>
      </dgm:spPr>
      <dgm:t>
        <a:bodyPr/>
        <a:lstStyle/>
        <a:p>
          <a:pPr marL="363538" marR="0" lvl="0" indent="-142875" algn="l" defTabSz="914400" eaLnBrk="1" fontAlgn="auto" latinLnBrk="0" hangingPunct="1">
            <a:lnSpc>
              <a:spcPct val="100000"/>
            </a:lnSpc>
            <a:spcBef>
              <a:spcPts val="600"/>
            </a:spcBef>
            <a:spcAft>
              <a:spcPts val="1200"/>
            </a:spcAft>
            <a:buClrTx/>
            <a:buSzTx/>
            <a:buFontTx/>
            <a:buNone/>
            <a:tabLst/>
            <a:defRPr/>
          </a:pPr>
          <a:r>
            <a:rPr lang="en-GB" sz="1800" dirty="0">
              <a:solidFill>
                <a:srgbClr val="4D738A"/>
              </a:solidFill>
              <a:latin typeface="+mn-lt"/>
            </a:rPr>
            <a:t>Clinical lectureships</a:t>
          </a:r>
        </a:p>
      </dgm:t>
    </dgm:pt>
    <dgm:pt modelId="{734E0888-8344-45FB-AFC7-7F3222E4D0B5}" type="sibTrans" cxnId="{77FFE067-49B5-41D9-8A6C-562152ECBD31}">
      <dgm:prSet/>
      <dgm:spPr/>
      <dgm:t>
        <a:bodyPr/>
        <a:lstStyle/>
        <a:p>
          <a:endParaRPr lang="en-GB"/>
        </a:p>
      </dgm:t>
    </dgm:pt>
    <dgm:pt modelId="{740A993F-B22D-4364-9E20-FCB9D703A75F}" type="parTrans" cxnId="{77FFE067-49B5-41D9-8A6C-562152ECBD31}">
      <dgm:prSet/>
      <dgm:spPr/>
      <dgm:t>
        <a:bodyPr/>
        <a:lstStyle/>
        <a:p>
          <a:endParaRPr lang="en-GB"/>
        </a:p>
      </dgm:t>
    </dgm:pt>
    <dgm:pt modelId="{8C809915-4679-4B57-8E16-44F2112B26C4}">
      <dgm:prSet phldrT="[Text]" custT="1"/>
      <dgm:spPr>
        <a:solidFill>
          <a:srgbClr val="D4DFEC">
            <a:alpha val="90000"/>
          </a:srgbClr>
        </a:solidFill>
      </dgm:spPr>
      <dgm:t>
        <a:bodyPr/>
        <a:lstStyle/>
        <a:p>
          <a:pPr marL="363538" marR="0" lvl="0" indent="-142875" algn="l" defTabSz="914400" eaLnBrk="1" fontAlgn="auto" latinLnBrk="0" hangingPunct="1">
            <a:lnSpc>
              <a:spcPct val="100000"/>
            </a:lnSpc>
            <a:spcBef>
              <a:spcPts val="600"/>
            </a:spcBef>
            <a:spcAft>
              <a:spcPts val="1200"/>
            </a:spcAft>
            <a:buClrTx/>
            <a:buSzTx/>
            <a:buFontTx/>
            <a:buNone/>
            <a:tabLst/>
            <a:defRPr/>
          </a:pPr>
          <a:r>
            <a:rPr lang="en-GB" sz="1800" dirty="0">
              <a:solidFill>
                <a:srgbClr val="4D738A"/>
              </a:solidFill>
              <a:latin typeface="+mn-lt"/>
            </a:rPr>
            <a:t>Family-related leave</a:t>
          </a:r>
        </a:p>
      </dgm:t>
    </dgm:pt>
    <dgm:pt modelId="{F68C5EF3-08BA-4C9D-BDE6-47C5F4F2A9B9}" type="sibTrans" cxnId="{EEC30A86-D847-4E59-9124-1D79BA6F916D}">
      <dgm:prSet/>
      <dgm:spPr/>
      <dgm:t>
        <a:bodyPr/>
        <a:lstStyle/>
        <a:p>
          <a:endParaRPr lang="en-GB"/>
        </a:p>
      </dgm:t>
    </dgm:pt>
    <dgm:pt modelId="{398D0D78-22A7-4502-875B-C5E2B57FD1ED}" type="parTrans" cxnId="{EEC30A86-D847-4E59-9124-1D79BA6F916D}">
      <dgm:prSet/>
      <dgm:spPr/>
      <dgm:t>
        <a:bodyPr/>
        <a:lstStyle/>
        <a:p>
          <a:endParaRPr lang="en-GB"/>
        </a:p>
      </dgm:t>
    </dgm:pt>
    <dgm:pt modelId="{CF39BBF8-59AB-407A-841F-128F6BF66559}">
      <dgm:prSet phldrT="[Text]" custT="1"/>
      <dgm:spPr>
        <a:solidFill>
          <a:srgbClr val="D4DFEC">
            <a:alpha val="90000"/>
          </a:srgbClr>
        </a:solidFill>
      </dgm:spPr>
      <dgm:t>
        <a:bodyPr/>
        <a:lstStyle/>
        <a:p>
          <a:pPr marL="363538" marR="0" lvl="0" indent="-142875" algn="l" defTabSz="914400" eaLnBrk="1" fontAlgn="auto" latinLnBrk="0" hangingPunct="1">
            <a:lnSpc>
              <a:spcPct val="100000"/>
            </a:lnSpc>
            <a:spcBef>
              <a:spcPts val="600"/>
            </a:spcBef>
            <a:spcAft>
              <a:spcPts val="1200"/>
            </a:spcAft>
            <a:buClrTx/>
            <a:buSzTx/>
            <a:buFontTx/>
            <a:buNone/>
            <a:tabLst/>
            <a:defRPr/>
          </a:pPr>
          <a:r>
            <a:rPr lang="en-GB" sz="1800" dirty="0">
              <a:solidFill>
                <a:srgbClr val="4D738A"/>
              </a:solidFill>
              <a:latin typeface="+mn-lt"/>
            </a:rPr>
            <a:t>Secondments/career breaks</a:t>
          </a:r>
        </a:p>
      </dgm:t>
    </dgm:pt>
    <dgm:pt modelId="{ECC2DF18-BE2F-4C92-A153-B834FBD0743C}" type="sibTrans" cxnId="{8D5C2DEF-A2C4-4A2B-85D9-F110EDAF699E}">
      <dgm:prSet/>
      <dgm:spPr/>
      <dgm:t>
        <a:bodyPr/>
        <a:lstStyle/>
        <a:p>
          <a:endParaRPr lang="en-GB"/>
        </a:p>
      </dgm:t>
    </dgm:pt>
    <dgm:pt modelId="{925D3350-5961-4118-973F-1705B941FA47}" type="parTrans" cxnId="{8D5C2DEF-A2C4-4A2B-85D9-F110EDAF699E}">
      <dgm:prSet/>
      <dgm:spPr/>
      <dgm:t>
        <a:bodyPr/>
        <a:lstStyle/>
        <a:p>
          <a:endParaRPr lang="en-GB"/>
        </a:p>
      </dgm:t>
    </dgm:pt>
    <dgm:pt modelId="{D1C7E2BE-FFBF-41FF-8799-4717B624E7D0}" type="pres">
      <dgm:prSet presAssocID="{9E1C17FF-55A4-4A89-A8A8-EBD9387A726A}" presName="Name0" presStyleCnt="0">
        <dgm:presLayoutVars>
          <dgm:dir/>
          <dgm:animLvl val="lvl"/>
          <dgm:resizeHandles val="exact"/>
        </dgm:presLayoutVars>
      </dgm:prSet>
      <dgm:spPr/>
    </dgm:pt>
    <dgm:pt modelId="{2ACF8B85-EF07-4B02-9EAE-0B9A6E3FC0C1}" type="pres">
      <dgm:prSet presAssocID="{5A981179-2619-4FCF-87B3-30DC236250F2}" presName="composite" presStyleCnt="0"/>
      <dgm:spPr/>
    </dgm:pt>
    <dgm:pt modelId="{90D67F4F-A2D9-4131-8BB9-08E537DD785D}" type="pres">
      <dgm:prSet presAssocID="{5A981179-2619-4FCF-87B3-30DC236250F2}" presName="parTx" presStyleLbl="alignNode1" presStyleIdx="0" presStyleCnt="2" custLinFactNeighborY="2344">
        <dgm:presLayoutVars>
          <dgm:chMax val="0"/>
          <dgm:chPref val="0"/>
          <dgm:bulletEnabled val="1"/>
        </dgm:presLayoutVars>
      </dgm:prSet>
      <dgm:spPr/>
    </dgm:pt>
    <dgm:pt modelId="{9E079ABB-3823-4D0A-9379-2790EFBC7242}" type="pres">
      <dgm:prSet presAssocID="{5A981179-2619-4FCF-87B3-30DC236250F2}" presName="desTx" presStyleLbl="alignAccFollowNode1" presStyleIdx="0" presStyleCnt="2">
        <dgm:presLayoutVars>
          <dgm:bulletEnabled val="1"/>
        </dgm:presLayoutVars>
      </dgm:prSet>
      <dgm:spPr/>
    </dgm:pt>
    <dgm:pt modelId="{02B9522B-827C-4270-8BAE-88C6F546BAA4}" type="pres">
      <dgm:prSet presAssocID="{9DF87E4A-15FF-4467-9C06-57FF1B28E6F4}" presName="space" presStyleCnt="0"/>
      <dgm:spPr/>
    </dgm:pt>
    <dgm:pt modelId="{52266E5F-0824-4FA3-ADCF-7DD40B903F76}" type="pres">
      <dgm:prSet presAssocID="{D0BD03B1-E1B4-498B-B2D7-531C8A066245}" presName="composite" presStyleCnt="0"/>
      <dgm:spPr/>
    </dgm:pt>
    <dgm:pt modelId="{586DE207-BBC9-4A88-A998-D2AEC89EAF79}" type="pres">
      <dgm:prSet presAssocID="{D0BD03B1-E1B4-498B-B2D7-531C8A066245}" presName="parTx" presStyleLbl="alignNode1" presStyleIdx="1" presStyleCnt="2" custLinFactNeighborX="-4195" custLinFactNeighborY="2344">
        <dgm:presLayoutVars>
          <dgm:chMax val="0"/>
          <dgm:chPref val="0"/>
          <dgm:bulletEnabled val="1"/>
        </dgm:presLayoutVars>
      </dgm:prSet>
      <dgm:spPr/>
    </dgm:pt>
    <dgm:pt modelId="{04E149B8-C0C8-4A54-B9BA-0DE75698D2C8}" type="pres">
      <dgm:prSet presAssocID="{D0BD03B1-E1B4-498B-B2D7-531C8A066245}" presName="desTx" presStyleLbl="alignAccFollowNode1" presStyleIdx="1" presStyleCnt="2" custLinFactNeighborX="-4156" custLinFactNeighborY="330">
        <dgm:presLayoutVars>
          <dgm:bulletEnabled val="1"/>
        </dgm:presLayoutVars>
      </dgm:prSet>
      <dgm:spPr/>
    </dgm:pt>
  </dgm:ptLst>
  <dgm:cxnLst>
    <dgm:cxn modelId="{060E0308-4998-413F-918F-ADCB40310BCB}" type="presOf" srcId="{4D894A01-C2E8-4240-8862-40E5049EFA08}" destId="{9E079ABB-3823-4D0A-9379-2790EFBC7242}" srcOrd="0" destOrd="1" presId="urn:microsoft.com/office/officeart/2005/8/layout/hList1"/>
    <dgm:cxn modelId="{B12E9309-CB9E-4F1B-8313-8BD82D9A8493}" srcId="{D0BD03B1-E1B4-498B-B2D7-531C8A066245}" destId="{80E47B9E-C2E9-4E90-BC34-E2165769E03A}" srcOrd="1" destOrd="0" parTransId="{0D3D313C-6138-4DFB-A998-E799454D005D}" sibTransId="{40A6747B-71E2-429F-B1F9-CDF0CB32FE41}"/>
    <dgm:cxn modelId="{576B0F0E-9790-4B9B-B0A5-09A8A6179821}" type="presOf" srcId="{D0BD03B1-E1B4-498B-B2D7-531C8A066245}" destId="{586DE207-BBC9-4A88-A998-D2AEC89EAF79}" srcOrd="0" destOrd="0" presId="urn:microsoft.com/office/officeart/2005/8/layout/hList1"/>
    <dgm:cxn modelId="{6218FB29-141C-4FA3-BBFC-2A9B491E866A}" srcId="{D0BD03B1-E1B4-498B-B2D7-531C8A066245}" destId="{66E0D85F-5157-4764-A50A-2BB53C5DB924}" srcOrd="2" destOrd="0" parTransId="{9EE52BBE-13AA-4B63-A531-82B3186C3B00}" sibTransId="{AE364919-C42F-4808-945C-DAB4A68BCD72}"/>
    <dgm:cxn modelId="{350CA965-B029-43B9-ACCF-8C6A0B22B881}" srcId="{9E1C17FF-55A4-4A89-A8A8-EBD9387A726A}" destId="{5A981179-2619-4FCF-87B3-30DC236250F2}" srcOrd="0" destOrd="0" parTransId="{B6986371-B858-417D-96D4-ED2D4FB79743}" sibTransId="{9DF87E4A-15FF-4467-9C06-57FF1B28E6F4}"/>
    <dgm:cxn modelId="{77FFE067-49B5-41D9-8A6C-562152ECBD31}" srcId="{5A981179-2619-4FCF-87B3-30DC236250F2}" destId="{1598D300-99A4-4C81-B3CF-5D1B6A23A6B5}" srcOrd="3" destOrd="0" parTransId="{740A993F-B22D-4364-9E20-FCB9D703A75F}" sibTransId="{734E0888-8344-45FB-AFC7-7F3222E4D0B5}"/>
    <dgm:cxn modelId="{152B4E68-9E91-4C42-B51E-A91F2F90AB45}" type="presOf" srcId="{80E47B9E-C2E9-4E90-BC34-E2165769E03A}" destId="{04E149B8-C0C8-4A54-B9BA-0DE75698D2C8}" srcOrd="0" destOrd="1" presId="urn:microsoft.com/office/officeart/2005/8/layout/hList1"/>
    <dgm:cxn modelId="{064C956A-BA81-4189-AC71-07196B570D68}" type="presOf" srcId="{3D529402-A65C-471B-82C3-CB1F4A61EA1F}" destId="{04E149B8-C0C8-4A54-B9BA-0DE75698D2C8}" srcOrd="0" destOrd="3" presId="urn:microsoft.com/office/officeart/2005/8/layout/hList1"/>
    <dgm:cxn modelId="{3F96DA72-9C39-4F2C-8927-92D2D3E558A5}" srcId="{D0BD03B1-E1B4-498B-B2D7-531C8A066245}" destId="{6F661D63-A329-4CCA-A15B-BBB984F5285C}" srcOrd="0" destOrd="0" parTransId="{A748F642-338A-4753-8594-D171C3C1C3DD}" sibTransId="{AB0A36B9-88B2-41A2-B457-E8A8A9584A12}"/>
    <dgm:cxn modelId="{B2DE1E58-AFC8-4F54-8143-67FD9CD7897F}" type="presOf" srcId="{CF39BBF8-59AB-407A-841F-128F6BF66559}" destId="{9E079ABB-3823-4D0A-9379-2790EFBC7242}" srcOrd="0" destOrd="2" presId="urn:microsoft.com/office/officeart/2005/8/layout/hList1"/>
    <dgm:cxn modelId="{24C7455A-29B7-4819-B9A5-D8F07274A16C}" srcId="{9E1C17FF-55A4-4A89-A8A8-EBD9387A726A}" destId="{D0BD03B1-E1B4-498B-B2D7-531C8A066245}" srcOrd="1" destOrd="0" parTransId="{1860099A-D7E1-4EEB-9DE5-D21A4697FA69}" sibTransId="{570DE46E-497B-4542-AC2F-40F6D21D9935}"/>
    <dgm:cxn modelId="{0232D45A-C957-49CF-A127-181B52BE3C2C}" type="presOf" srcId="{5A981179-2619-4FCF-87B3-30DC236250F2}" destId="{90D67F4F-A2D9-4131-8BB9-08E537DD785D}" srcOrd="0" destOrd="0" presId="urn:microsoft.com/office/officeart/2005/8/layout/hList1"/>
    <dgm:cxn modelId="{EEC30A86-D847-4E59-9124-1D79BA6F916D}" srcId="{5A981179-2619-4FCF-87B3-30DC236250F2}" destId="{8C809915-4679-4B57-8E16-44F2112B26C4}" srcOrd="2" destOrd="0" parTransId="{398D0D78-22A7-4502-875B-C5E2B57FD1ED}" sibTransId="{F68C5EF3-08BA-4C9D-BDE6-47C5F4F2A9B9}"/>
    <dgm:cxn modelId="{3485D88B-6F99-4B24-823D-1D24D732B408}" type="presOf" srcId="{1598D300-99A4-4C81-B3CF-5D1B6A23A6B5}" destId="{9E079ABB-3823-4D0A-9379-2790EFBC7242}" srcOrd="0" destOrd="4" presId="urn:microsoft.com/office/officeart/2005/8/layout/hList1"/>
    <dgm:cxn modelId="{2FA47F95-30DA-4947-85BB-3D801ECAD991}" type="presOf" srcId="{8C809915-4679-4B57-8E16-44F2112B26C4}" destId="{9E079ABB-3823-4D0A-9379-2790EFBC7242}" srcOrd="0" destOrd="3" presId="urn:microsoft.com/office/officeart/2005/8/layout/hList1"/>
    <dgm:cxn modelId="{F2ADAEAE-8ACD-42AD-9964-2BFB215B467C}" type="presOf" srcId="{29EBA36B-0BEF-46DB-B8EA-07652893EE7A}" destId="{9E079ABB-3823-4D0A-9379-2790EFBC7242}" srcOrd="0" destOrd="5" presId="urn:microsoft.com/office/officeart/2005/8/layout/hList1"/>
    <dgm:cxn modelId="{3116C3B7-724E-4832-8DE7-8E1C2D3ADED7}" type="presOf" srcId="{009B4966-AFE4-464F-A06D-469820E16C94}" destId="{9E079ABB-3823-4D0A-9379-2790EFBC7242}" srcOrd="0" destOrd="0" presId="urn:microsoft.com/office/officeart/2005/8/layout/hList1"/>
    <dgm:cxn modelId="{131214BD-1280-4B85-82E3-89797E87096B}" srcId="{D0BD03B1-E1B4-498B-B2D7-531C8A066245}" destId="{3D529402-A65C-471B-82C3-CB1F4A61EA1F}" srcOrd="3" destOrd="0" parTransId="{FC88502A-6B3B-47FB-BF61-B3B9FC08A7F8}" sibTransId="{43B12DED-EAB3-495A-A56C-7F18CB42B550}"/>
    <dgm:cxn modelId="{B8464FD5-EDC7-4BC3-9456-9D62A87BAAFF}" srcId="{5A981179-2619-4FCF-87B3-30DC236250F2}" destId="{009B4966-AFE4-464F-A06D-469820E16C94}" srcOrd="0" destOrd="0" parTransId="{6EB912AD-C50B-483F-A6E5-FF8A1515F905}" sibTransId="{DDA6FC7F-637D-48FE-B868-B04FD0E141F0}"/>
    <dgm:cxn modelId="{01C6A1D7-0CDC-43E7-8F8F-F585EF50F24C}" srcId="{5A981179-2619-4FCF-87B3-30DC236250F2}" destId="{29EBA36B-0BEF-46DB-B8EA-07652893EE7A}" srcOrd="4" destOrd="0" parTransId="{F80B64AA-8483-4FAA-80E3-3380D88A0F9F}" sibTransId="{3657471C-251C-4B7C-8B25-BBC5CB1EE792}"/>
    <dgm:cxn modelId="{A89D67DA-9858-406B-B219-7E1EF85E533D}" type="presOf" srcId="{6F661D63-A329-4CCA-A15B-BBB984F5285C}" destId="{04E149B8-C0C8-4A54-B9BA-0DE75698D2C8}" srcOrd="0" destOrd="0" presId="urn:microsoft.com/office/officeart/2005/8/layout/hList1"/>
    <dgm:cxn modelId="{A6C12CE0-1F91-4508-9483-C8B077FB20DA}" type="presOf" srcId="{9E1C17FF-55A4-4A89-A8A8-EBD9387A726A}" destId="{D1C7E2BE-FFBF-41FF-8799-4717B624E7D0}" srcOrd="0" destOrd="0" presId="urn:microsoft.com/office/officeart/2005/8/layout/hList1"/>
    <dgm:cxn modelId="{BE9AFAE7-1810-42BA-890D-318F70DE3548}" type="presOf" srcId="{66E0D85F-5157-4764-A50A-2BB53C5DB924}" destId="{04E149B8-C0C8-4A54-B9BA-0DE75698D2C8}" srcOrd="0" destOrd="2" presId="urn:microsoft.com/office/officeart/2005/8/layout/hList1"/>
    <dgm:cxn modelId="{8D5C2DEF-A2C4-4A2B-85D9-F110EDAF699E}" srcId="{5A981179-2619-4FCF-87B3-30DC236250F2}" destId="{CF39BBF8-59AB-407A-841F-128F6BF66559}" srcOrd="1" destOrd="0" parTransId="{925D3350-5961-4118-973F-1705B941FA47}" sibTransId="{ECC2DF18-BE2F-4C92-A153-B834FBD0743C}"/>
    <dgm:cxn modelId="{6E3355FA-A513-41BB-983E-A6DFC45069B3}" srcId="{009B4966-AFE4-464F-A06D-469820E16C94}" destId="{4D894A01-C2E8-4240-8862-40E5049EFA08}" srcOrd="0" destOrd="0" parTransId="{D10C5C60-0499-491B-8D95-AB0E36D148AB}" sibTransId="{FF034E34-353C-469C-A0D6-109D3113BA15}"/>
    <dgm:cxn modelId="{10ED19B7-928E-49C6-9507-D54F2CD056CE}" type="presParOf" srcId="{D1C7E2BE-FFBF-41FF-8799-4717B624E7D0}" destId="{2ACF8B85-EF07-4B02-9EAE-0B9A6E3FC0C1}" srcOrd="0" destOrd="0" presId="urn:microsoft.com/office/officeart/2005/8/layout/hList1"/>
    <dgm:cxn modelId="{F6BE79D3-3E3E-4912-AF23-33D93FD74974}" type="presParOf" srcId="{2ACF8B85-EF07-4B02-9EAE-0B9A6E3FC0C1}" destId="{90D67F4F-A2D9-4131-8BB9-08E537DD785D}" srcOrd="0" destOrd="0" presId="urn:microsoft.com/office/officeart/2005/8/layout/hList1"/>
    <dgm:cxn modelId="{B7B73921-C1E2-48BC-BF9A-ED7F27DB68BB}" type="presParOf" srcId="{2ACF8B85-EF07-4B02-9EAE-0B9A6E3FC0C1}" destId="{9E079ABB-3823-4D0A-9379-2790EFBC7242}" srcOrd="1" destOrd="0" presId="urn:microsoft.com/office/officeart/2005/8/layout/hList1"/>
    <dgm:cxn modelId="{FA24AB72-8FFB-4B93-845A-F91C7B681951}" type="presParOf" srcId="{D1C7E2BE-FFBF-41FF-8799-4717B624E7D0}" destId="{02B9522B-827C-4270-8BAE-88C6F546BAA4}" srcOrd="1" destOrd="0" presId="urn:microsoft.com/office/officeart/2005/8/layout/hList1"/>
    <dgm:cxn modelId="{3341FAD9-F79F-4A5C-8A76-BED2048047E0}" type="presParOf" srcId="{D1C7E2BE-FFBF-41FF-8799-4717B624E7D0}" destId="{52266E5F-0824-4FA3-ADCF-7DD40B903F76}" srcOrd="2" destOrd="0" presId="urn:microsoft.com/office/officeart/2005/8/layout/hList1"/>
    <dgm:cxn modelId="{1F9D407E-ECFA-4934-89E0-03D7E8DB360E}" type="presParOf" srcId="{52266E5F-0824-4FA3-ADCF-7DD40B903F76}" destId="{586DE207-BBC9-4A88-A998-D2AEC89EAF79}" srcOrd="0" destOrd="0" presId="urn:microsoft.com/office/officeart/2005/8/layout/hList1"/>
    <dgm:cxn modelId="{A1A7B28C-92E6-4284-A727-B2622A732FC1}" type="presParOf" srcId="{52266E5F-0824-4FA3-ADCF-7DD40B903F76}" destId="{04E149B8-C0C8-4A54-B9BA-0DE75698D2C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DAC8BC6-B282-47A6-8FDC-323F008E8B79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AD97458-F8B4-4237-B8CE-A806D3D72BA4}">
      <dgm:prSet phldrT="[Text]"/>
      <dgm:spPr>
        <a:solidFill>
          <a:srgbClr val="D4DFEC">
            <a:alpha val="90000"/>
          </a:srgbClr>
        </a:solidFill>
        <a:ln>
          <a:solidFill>
            <a:srgbClr val="FF9F19">
              <a:alpha val="90000"/>
            </a:srgbClr>
          </a:solidFill>
        </a:ln>
      </dgm:spPr>
      <dgm:t>
        <a:bodyPr/>
        <a:lstStyle/>
        <a:p>
          <a:r>
            <a:rPr lang="en-GB" dirty="0">
              <a:solidFill>
                <a:srgbClr val="4D738A"/>
              </a:solidFill>
              <a:latin typeface="+mj-lt"/>
            </a:rPr>
            <a:t>Process for ensuring a fair approach to selecting outputs, incl. those of former staff</a:t>
          </a:r>
        </a:p>
      </dgm:t>
    </dgm:pt>
    <dgm:pt modelId="{8528A0AC-8F62-4D70-BE82-3FBA86C1AFCD}" type="parTrans" cxnId="{FDCE619B-46C6-4E1A-8CB8-587473566045}">
      <dgm:prSet/>
      <dgm:spPr/>
      <dgm:t>
        <a:bodyPr/>
        <a:lstStyle/>
        <a:p>
          <a:endParaRPr lang="en-GB"/>
        </a:p>
      </dgm:t>
    </dgm:pt>
    <dgm:pt modelId="{6BF38CA6-5CE9-48E3-B80F-48794D482A90}" type="sibTrans" cxnId="{FDCE619B-46C6-4E1A-8CB8-587473566045}">
      <dgm:prSet/>
      <dgm:spPr/>
      <dgm:t>
        <a:bodyPr/>
        <a:lstStyle/>
        <a:p>
          <a:endParaRPr lang="en-GB"/>
        </a:p>
      </dgm:t>
    </dgm:pt>
    <dgm:pt modelId="{9A8C439E-7E48-44CB-8815-FADAF65DB755}">
      <dgm:prSet phldrT="[Text]"/>
      <dgm:spPr>
        <a:solidFill>
          <a:srgbClr val="D4DFEC">
            <a:alpha val="90000"/>
          </a:srgbClr>
        </a:solidFill>
        <a:ln>
          <a:solidFill>
            <a:srgbClr val="FF9F19">
              <a:alpha val="90000"/>
            </a:srgbClr>
          </a:solidFill>
        </a:ln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dirty="0">
              <a:solidFill>
                <a:srgbClr val="4D738A"/>
              </a:solidFill>
              <a:latin typeface="+mj-lt"/>
            </a:rPr>
            <a:t>Process(es) for identifying staff with significant responsibility for research (where not submitting 100%)</a:t>
          </a:r>
        </a:p>
      </dgm:t>
    </dgm:pt>
    <dgm:pt modelId="{91AFFEAA-C1C5-40DE-8C5D-C2B39E519A43}" type="parTrans" cxnId="{179C5564-E3CC-4F46-9C4D-C5196AB87493}">
      <dgm:prSet/>
      <dgm:spPr/>
      <dgm:t>
        <a:bodyPr/>
        <a:lstStyle/>
        <a:p>
          <a:endParaRPr lang="en-GB"/>
        </a:p>
      </dgm:t>
    </dgm:pt>
    <dgm:pt modelId="{C27969B0-1CA8-4178-8C34-65505E807AFD}" type="sibTrans" cxnId="{179C5564-E3CC-4F46-9C4D-C5196AB87493}">
      <dgm:prSet/>
      <dgm:spPr/>
      <dgm:t>
        <a:bodyPr/>
        <a:lstStyle/>
        <a:p>
          <a:endParaRPr lang="en-GB"/>
        </a:p>
      </dgm:t>
    </dgm:pt>
    <dgm:pt modelId="{FF1F3783-7049-4194-BAA7-74FD79DE50C2}">
      <dgm:prSet phldrT="[Text]" custT="1"/>
      <dgm:spPr>
        <a:noFill/>
      </dgm:spPr>
      <dgm:t>
        <a:bodyPr/>
        <a:lstStyle/>
        <a:p>
          <a:r>
            <a:rPr lang="en-GB" sz="3600" dirty="0">
              <a:solidFill>
                <a:srgbClr val="4D738A"/>
              </a:solidFill>
            </a:rPr>
            <a:t>Code of practice to cover:</a:t>
          </a:r>
        </a:p>
      </dgm:t>
    </dgm:pt>
    <dgm:pt modelId="{9FED5054-6E7B-4CB2-A756-F13A541EDFFF}" type="sibTrans" cxnId="{2F23986C-58A7-4EB1-B3A9-A5A1A38D5CFC}">
      <dgm:prSet/>
      <dgm:spPr/>
      <dgm:t>
        <a:bodyPr/>
        <a:lstStyle/>
        <a:p>
          <a:endParaRPr lang="en-GB"/>
        </a:p>
      </dgm:t>
    </dgm:pt>
    <dgm:pt modelId="{5C409043-F18D-4CE4-AF47-F57C14EA3F56}" type="parTrans" cxnId="{2F23986C-58A7-4EB1-B3A9-A5A1A38D5CFC}">
      <dgm:prSet/>
      <dgm:spPr/>
      <dgm:t>
        <a:bodyPr/>
        <a:lstStyle/>
        <a:p>
          <a:endParaRPr lang="en-GB"/>
        </a:p>
      </dgm:t>
    </dgm:pt>
    <dgm:pt modelId="{2AD8517D-7A07-44AA-86D0-24C6B189396C}">
      <dgm:prSet phldrT="[Text]"/>
      <dgm:spPr>
        <a:solidFill>
          <a:srgbClr val="D4DFEC">
            <a:alpha val="90000"/>
          </a:srgbClr>
        </a:solidFill>
        <a:ln>
          <a:solidFill>
            <a:srgbClr val="FF9F19">
              <a:alpha val="90000"/>
            </a:srgbClr>
          </a:solidFill>
        </a:ln>
      </dgm:spPr>
      <dgm:t>
        <a:bodyPr/>
        <a:lstStyle/>
        <a:p>
          <a:pPr marR="0" eaLnBrk="1" fontAlgn="auto" latinLnBrk="0" hangingPunct="1">
            <a:buClrTx/>
            <a:buSzTx/>
            <a:buFontTx/>
            <a:tabLst/>
            <a:defRPr/>
          </a:pPr>
          <a:r>
            <a:rPr lang="en-GB" dirty="0">
              <a:solidFill>
                <a:srgbClr val="4D738A"/>
              </a:solidFill>
              <a:latin typeface="+mj-lt"/>
            </a:rPr>
            <a:t>Process(es) for determining who is an independent researcher</a:t>
          </a:r>
        </a:p>
      </dgm:t>
    </dgm:pt>
    <dgm:pt modelId="{C753A28C-D5A8-499A-BBFC-D7ECDCD9896A}" type="parTrans" cxnId="{63857EE0-FE9E-48B2-99C4-93B58C826F28}">
      <dgm:prSet/>
      <dgm:spPr/>
      <dgm:t>
        <a:bodyPr/>
        <a:lstStyle/>
        <a:p>
          <a:endParaRPr lang="en-GB"/>
        </a:p>
      </dgm:t>
    </dgm:pt>
    <dgm:pt modelId="{B177D2AF-DCE5-4499-B4A3-F8253B9E7E90}" type="sibTrans" cxnId="{63857EE0-FE9E-48B2-99C4-93B58C826F28}">
      <dgm:prSet/>
      <dgm:spPr/>
      <dgm:t>
        <a:bodyPr/>
        <a:lstStyle/>
        <a:p>
          <a:endParaRPr lang="en-GB"/>
        </a:p>
      </dgm:t>
    </dgm:pt>
    <dgm:pt modelId="{4BD24C5D-FBE8-4313-AE0C-67B0D834179B}" type="pres">
      <dgm:prSet presAssocID="{8DAC8BC6-B282-47A6-8FDC-323F008E8B79}" presName="Name0" presStyleCnt="0">
        <dgm:presLayoutVars>
          <dgm:dir/>
          <dgm:animLvl val="lvl"/>
          <dgm:resizeHandles val="exact"/>
        </dgm:presLayoutVars>
      </dgm:prSet>
      <dgm:spPr/>
    </dgm:pt>
    <dgm:pt modelId="{E9A896B4-55AD-4FAA-A3EC-AFCF40B2700B}" type="pres">
      <dgm:prSet presAssocID="{FF1F3783-7049-4194-BAA7-74FD79DE50C2}" presName="boxAndChildren" presStyleCnt="0"/>
      <dgm:spPr/>
    </dgm:pt>
    <dgm:pt modelId="{F468769F-EB62-42A8-B1EB-30A32A2C9AC0}" type="pres">
      <dgm:prSet presAssocID="{FF1F3783-7049-4194-BAA7-74FD79DE50C2}" presName="parentTextBox" presStyleLbl="node1" presStyleIdx="0" presStyleCnt="1"/>
      <dgm:spPr/>
    </dgm:pt>
    <dgm:pt modelId="{933D7328-189F-4E22-AE1A-EFDAB4393AE2}" type="pres">
      <dgm:prSet presAssocID="{FF1F3783-7049-4194-BAA7-74FD79DE50C2}" presName="entireBox" presStyleLbl="node1" presStyleIdx="0" presStyleCnt="1" custLinFactNeighborX="-4318" custLinFactNeighborY="-68869"/>
      <dgm:spPr/>
    </dgm:pt>
    <dgm:pt modelId="{92C00EF7-4B1F-4BF7-A6F0-C71962D55090}" type="pres">
      <dgm:prSet presAssocID="{FF1F3783-7049-4194-BAA7-74FD79DE50C2}" presName="descendantBox" presStyleCnt="0"/>
      <dgm:spPr/>
    </dgm:pt>
    <dgm:pt modelId="{AB038114-8AAF-4BB9-9A62-7D811D87A744}" type="pres">
      <dgm:prSet presAssocID="{EAD97458-F8B4-4237-B8CE-A806D3D72BA4}" presName="childTextBox" presStyleLbl="fgAccFollowNode1" presStyleIdx="0" presStyleCnt="3" custScaleX="99827" custScaleY="135662" custLinFactNeighborX="-8" custLinFactNeighborY="-14412">
        <dgm:presLayoutVars>
          <dgm:bulletEnabled val="1"/>
        </dgm:presLayoutVars>
      </dgm:prSet>
      <dgm:spPr/>
    </dgm:pt>
    <dgm:pt modelId="{86860AF1-E86A-437C-86F8-77E8AD5522B5}" type="pres">
      <dgm:prSet presAssocID="{9A8C439E-7E48-44CB-8815-FADAF65DB755}" presName="childTextBox" presStyleLbl="fgAccFollowNode1" presStyleIdx="1" presStyleCnt="3" custScaleX="101322" custScaleY="135631" custLinFactX="3548" custLinFactNeighborX="100000" custLinFactNeighborY="-13430">
        <dgm:presLayoutVars>
          <dgm:bulletEnabled val="1"/>
        </dgm:presLayoutVars>
      </dgm:prSet>
      <dgm:spPr/>
    </dgm:pt>
    <dgm:pt modelId="{1E4591A9-195C-4473-A382-66D381591548}" type="pres">
      <dgm:prSet presAssocID="{2AD8517D-7A07-44AA-86D0-24C6B189396C}" presName="childTextBox" presStyleLbl="fgAccFollowNode1" presStyleIdx="2" presStyleCnt="3" custScaleX="101347" custScaleY="135580" custLinFactX="-1022" custLinFactNeighborX="-100000" custLinFactNeighborY="-13430">
        <dgm:presLayoutVars>
          <dgm:bulletEnabled val="1"/>
        </dgm:presLayoutVars>
      </dgm:prSet>
      <dgm:spPr/>
    </dgm:pt>
  </dgm:ptLst>
  <dgm:cxnLst>
    <dgm:cxn modelId="{1A6E470B-C909-4CEE-BF2B-B45BC6A4CDA3}" type="presOf" srcId="{2AD8517D-7A07-44AA-86D0-24C6B189396C}" destId="{1E4591A9-195C-4473-A382-66D381591548}" srcOrd="0" destOrd="0" presId="urn:microsoft.com/office/officeart/2005/8/layout/process4"/>
    <dgm:cxn modelId="{44E7DF5B-AE2E-4124-B929-1B53A20C271D}" type="presOf" srcId="{EAD97458-F8B4-4237-B8CE-A806D3D72BA4}" destId="{AB038114-8AAF-4BB9-9A62-7D811D87A744}" srcOrd="0" destOrd="0" presId="urn:microsoft.com/office/officeart/2005/8/layout/process4"/>
    <dgm:cxn modelId="{179C5564-E3CC-4F46-9C4D-C5196AB87493}" srcId="{FF1F3783-7049-4194-BAA7-74FD79DE50C2}" destId="{9A8C439E-7E48-44CB-8815-FADAF65DB755}" srcOrd="1" destOrd="0" parTransId="{91AFFEAA-C1C5-40DE-8C5D-C2B39E519A43}" sibTransId="{C27969B0-1CA8-4178-8C34-65505E807AFD}"/>
    <dgm:cxn modelId="{2F23986C-58A7-4EB1-B3A9-A5A1A38D5CFC}" srcId="{8DAC8BC6-B282-47A6-8FDC-323F008E8B79}" destId="{FF1F3783-7049-4194-BAA7-74FD79DE50C2}" srcOrd="0" destOrd="0" parTransId="{5C409043-F18D-4CE4-AF47-F57C14EA3F56}" sibTransId="{9FED5054-6E7B-4CB2-A756-F13A541EDFFF}"/>
    <dgm:cxn modelId="{345E9473-6FBF-49F9-B40C-1AABF0516BAC}" type="presOf" srcId="{9A8C439E-7E48-44CB-8815-FADAF65DB755}" destId="{86860AF1-E86A-437C-86F8-77E8AD5522B5}" srcOrd="0" destOrd="0" presId="urn:microsoft.com/office/officeart/2005/8/layout/process4"/>
    <dgm:cxn modelId="{F47E4858-AAA4-42FD-ADF9-82FE2B3D51FD}" type="presOf" srcId="{8DAC8BC6-B282-47A6-8FDC-323F008E8B79}" destId="{4BD24C5D-FBE8-4313-AE0C-67B0D834179B}" srcOrd="0" destOrd="0" presId="urn:microsoft.com/office/officeart/2005/8/layout/process4"/>
    <dgm:cxn modelId="{3B8B317B-A60C-4A57-AB2C-9259BB81AA8D}" type="presOf" srcId="{FF1F3783-7049-4194-BAA7-74FD79DE50C2}" destId="{933D7328-189F-4E22-AE1A-EFDAB4393AE2}" srcOrd="1" destOrd="0" presId="urn:microsoft.com/office/officeart/2005/8/layout/process4"/>
    <dgm:cxn modelId="{FDCE619B-46C6-4E1A-8CB8-587473566045}" srcId="{FF1F3783-7049-4194-BAA7-74FD79DE50C2}" destId="{EAD97458-F8B4-4237-B8CE-A806D3D72BA4}" srcOrd="0" destOrd="0" parTransId="{8528A0AC-8F62-4D70-BE82-3FBA86C1AFCD}" sibTransId="{6BF38CA6-5CE9-48E3-B80F-48794D482A90}"/>
    <dgm:cxn modelId="{326DAFDF-1300-45DB-9086-6DF4569E03F9}" type="presOf" srcId="{FF1F3783-7049-4194-BAA7-74FD79DE50C2}" destId="{F468769F-EB62-42A8-B1EB-30A32A2C9AC0}" srcOrd="0" destOrd="0" presId="urn:microsoft.com/office/officeart/2005/8/layout/process4"/>
    <dgm:cxn modelId="{63857EE0-FE9E-48B2-99C4-93B58C826F28}" srcId="{FF1F3783-7049-4194-BAA7-74FD79DE50C2}" destId="{2AD8517D-7A07-44AA-86D0-24C6B189396C}" srcOrd="2" destOrd="0" parTransId="{C753A28C-D5A8-499A-BBFC-D7ECDCD9896A}" sibTransId="{B177D2AF-DCE5-4499-B4A3-F8253B9E7E90}"/>
    <dgm:cxn modelId="{63F768BA-ADD9-468B-80AC-4906C65837A4}" type="presParOf" srcId="{4BD24C5D-FBE8-4313-AE0C-67B0D834179B}" destId="{E9A896B4-55AD-4FAA-A3EC-AFCF40B2700B}" srcOrd="0" destOrd="0" presId="urn:microsoft.com/office/officeart/2005/8/layout/process4"/>
    <dgm:cxn modelId="{AF388370-BC84-4E7B-8C73-759E89710766}" type="presParOf" srcId="{E9A896B4-55AD-4FAA-A3EC-AFCF40B2700B}" destId="{F468769F-EB62-42A8-B1EB-30A32A2C9AC0}" srcOrd="0" destOrd="0" presId="urn:microsoft.com/office/officeart/2005/8/layout/process4"/>
    <dgm:cxn modelId="{1CA87084-8E50-45B6-AB94-7E97FFC78F7D}" type="presParOf" srcId="{E9A896B4-55AD-4FAA-A3EC-AFCF40B2700B}" destId="{933D7328-189F-4E22-AE1A-EFDAB4393AE2}" srcOrd="1" destOrd="0" presId="urn:microsoft.com/office/officeart/2005/8/layout/process4"/>
    <dgm:cxn modelId="{E5BEF177-FB8A-4F0D-BE64-0379B97A79C7}" type="presParOf" srcId="{E9A896B4-55AD-4FAA-A3EC-AFCF40B2700B}" destId="{92C00EF7-4B1F-4BF7-A6F0-C71962D55090}" srcOrd="2" destOrd="0" presId="urn:microsoft.com/office/officeart/2005/8/layout/process4"/>
    <dgm:cxn modelId="{70C61383-C82D-4313-BFB1-BC7FDD65975A}" type="presParOf" srcId="{92C00EF7-4B1F-4BF7-A6F0-C71962D55090}" destId="{AB038114-8AAF-4BB9-9A62-7D811D87A744}" srcOrd="0" destOrd="0" presId="urn:microsoft.com/office/officeart/2005/8/layout/process4"/>
    <dgm:cxn modelId="{EC81D900-1115-481C-A9AC-41AAEA55E7C6}" type="presParOf" srcId="{92C00EF7-4B1F-4BF7-A6F0-C71962D55090}" destId="{86860AF1-E86A-437C-86F8-77E8AD5522B5}" srcOrd="1" destOrd="0" presId="urn:microsoft.com/office/officeart/2005/8/layout/process4"/>
    <dgm:cxn modelId="{ABEF6901-1A58-4CB3-888C-8CD5AAE04F10}" type="presParOf" srcId="{92C00EF7-4B1F-4BF7-A6F0-C71962D55090}" destId="{1E4591A9-195C-4473-A382-66D381591548}" srcOrd="2" destOrd="0" presId="urn:microsoft.com/office/officeart/2005/8/layout/process4"/>
  </dgm:cxnLst>
  <dgm:bg/>
  <dgm:whole>
    <a:ln>
      <a:solidFill>
        <a:srgbClr val="4D738A"/>
      </a:solidFill>
    </a:ln>
  </dgm:whole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BBDB7B4-EA78-42DA-8679-E98B94086E13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0A66A96B-7CD6-4706-9826-B9AF374F23DC}">
      <dgm:prSet phldrT="[Text]" custT="1"/>
      <dgm:spPr>
        <a:solidFill>
          <a:srgbClr val="829DAD"/>
        </a:solidFill>
      </dgm:spPr>
      <dgm:t>
        <a:bodyPr/>
        <a:lstStyle/>
        <a:p>
          <a:r>
            <a:rPr lang="en-GB" sz="1900" dirty="0"/>
            <a:t>FTE of Cat A submitted</a:t>
          </a:r>
        </a:p>
      </dgm:t>
    </dgm:pt>
    <dgm:pt modelId="{49FD7B5E-89D0-41A9-9983-1B72BF8A90AF}" type="parTrans" cxnId="{730D833E-5637-4D8E-9250-7C3A8D38584E}">
      <dgm:prSet/>
      <dgm:spPr/>
      <dgm:t>
        <a:bodyPr/>
        <a:lstStyle/>
        <a:p>
          <a:endParaRPr lang="en-GB"/>
        </a:p>
      </dgm:t>
    </dgm:pt>
    <dgm:pt modelId="{9BFF346A-5F9C-4E00-A20F-818865187FD2}" type="sibTrans" cxnId="{730D833E-5637-4D8E-9250-7C3A8D38584E}">
      <dgm:prSet/>
      <dgm:spPr>
        <a:solidFill>
          <a:srgbClr val="FF9F19"/>
        </a:solidFill>
      </dgm:spPr>
      <dgm:t>
        <a:bodyPr/>
        <a:lstStyle/>
        <a:p>
          <a:endParaRPr lang="en-GB"/>
        </a:p>
      </dgm:t>
    </dgm:pt>
    <dgm:pt modelId="{035405C2-E4AD-4B43-ABE5-D303E499DAC3}">
      <dgm:prSet phldrT="[Text]" custT="1"/>
      <dgm:spPr>
        <a:solidFill>
          <a:srgbClr val="829DAD"/>
        </a:solidFill>
      </dgm:spPr>
      <dgm:t>
        <a:bodyPr/>
        <a:lstStyle/>
        <a:p>
          <a:r>
            <a:rPr lang="en-GB" sz="4000" dirty="0">
              <a:latin typeface="+mn-lt"/>
            </a:rPr>
            <a:t>2.5</a:t>
          </a:r>
        </a:p>
      </dgm:t>
    </dgm:pt>
    <dgm:pt modelId="{0E74BF15-EB8C-49CE-AB10-BCD54DB3DFF0}" type="parTrans" cxnId="{DE04961E-3532-4B40-B8B6-030EC1826FE3}">
      <dgm:prSet/>
      <dgm:spPr/>
      <dgm:t>
        <a:bodyPr/>
        <a:lstStyle/>
        <a:p>
          <a:endParaRPr lang="en-GB"/>
        </a:p>
      </dgm:t>
    </dgm:pt>
    <dgm:pt modelId="{76C4691C-26E0-4805-884F-3AF99F0CFA23}" type="sibTrans" cxnId="{DE04961E-3532-4B40-B8B6-030EC1826FE3}">
      <dgm:prSet/>
      <dgm:spPr>
        <a:solidFill>
          <a:srgbClr val="FF9F19"/>
        </a:solidFill>
      </dgm:spPr>
      <dgm:t>
        <a:bodyPr/>
        <a:lstStyle/>
        <a:p>
          <a:endParaRPr lang="en-GB"/>
        </a:p>
      </dgm:t>
    </dgm:pt>
    <dgm:pt modelId="{388493AF-6406-4DE9-9305-C11E3433E63E}">
      <dgm:prSet phldrT="[Text]"/>
      <dgm:spPr>
        <a:solidFill>
          <a:srgbClr val="4D738A"/>
        </a:solidFill>
      </dgm:spPr>
      <dgm:t>
        <a:bodyPr/>
        <a:lstStyle/>
        <a:p>
          <a:r>
            <a:rPr lang="en-GB" dirty="0"/>
            <a:t>Number of outputs</a:t>
          </a:r>
        </a:p>
      </dgm:t>
    </dgm:pt>
    <dgm:pt modelId="{87EBDE4A-FF94-4AB7-A03A-92C22C4D8CBA}" type="parTrans" cxnId="{332890A6-97B0-4EAB-B3D9-2509787E2A74}">
      <dgm:prSet/>
      <dgm:spPr/>
      <dgm:t>
        <a:bodyPr/>
        <a:lstStyle/>
        <a:p>
          <a:endParaRPr lang="en-GB"/>
        </a:p>
      </dgm:t>
    </dgm:pt>
    <dgm:pt modelId="{8331EDA3-CA08-45BC-B8AE-1F2EE3C1050B}" type="sibTrans" cxnId="{332890A6-97B0-4EAB-B3D9-2509787E2A74}">
      <dgm:prSet/>
      <dgm:spPr/>
      <dgm:t>
        <a:bodyPr/>
        <a:lstStyle/>
        <a:p>
          <a:endParaRPr lang="en-GB"/>
        </a:p>
      </dgm:t>
    </dgm:pt>
    <dgm:pt modelId="{E666A48B-DF1B-4FB2-B32C-BB447A275AAC}" type="pres">
      <dgm:prSet presAssocID="{7BBDB7B4-EA78-42DA-8679-E98B94086E13}" presName="Name0" presStyleCnt="0">
        <dgm:presLayoutVars>
          <dgm:dir/>
          <dgm:resizeHandles val="exact"/>
        </dgm:presLayoutVars>
      </dgm:prSet>
      <dgm:spPr/>
    </dgm:pt>
    <dgm:pt modelId="{C1029513-969A-42BF-8897-72F5718615C2}" type="pres">
      <dgm:prSet presAssocID="{7BBDB7B4-EA78-42DA-8679-E98B94086E13}" presName="vNodes" presStyleCnt="0"/>
      <dgm:spPr/>
    </dgm:pt>
    <dgm:pt modelId="{AC59504C-D610-4CEF-ACCD-6408016025F9}" type="pres">
      <dgm:prSet presAssocID="{0A66A96B-7CD6-4706-9826-B9AF374F23DC}" presName="node" presStyleLbl="node1" presStyleIdx="0" presStyleCnt="3" custScaleX="140371" custScaleY="142118">
        <dgm:presLayoutVars>
          <dgm:bulletEnabled val="1"/>
        </dgm:presLayoutVars>
      </dgm:prSet>
      <dgm:spPr/>
    </dgm:pt>
    <dgm:pt modelId="{CB21C8BB-103B-4DB5-842F-8B6AEF165577}" type="pres">
      <dgm:prSet presAssocID="{9BFF346A-5F9C-4E00-A20F-818865187FD2}" presName="spacerT" presStyleCnt="0"/>
      <dgm:spPr/>
    </dgm:pt>
    <dgm:pt modelId="{05EB5BD1-134B-41CB-B785-3D7A9B408316}" type="pres">
      <dgm:prSet presAssocID="{9BFF346A-5F9C-4E00-A20F-818865187FD2}" presName="sibTrans" presStyleLbl="sibTrans2D1" presStyleIdx="0" presStyleCnt="2"/>
      <dgm:spPr>
        <a:prstGeom prst="mathMultiply">
          <a:avLst/>
        </a:prstGeom>
      </dgm:spPr>
    </dgm:pt>
    <dgm:pt modelId="{4CD98D42-FB97-41C1-901E-D51248E72C65}" type="pres">
      <dgm:prSet presAssocID="{9BFF346A-5F9C-4E00-A20F-818865187FD2}" presName="spacerB" presStyleCnt="0"/>
      <dgm:spPr/>
    </dgm:pt>
    <dgm:pt modelId="{E568E20B-E66A-4E36-ACDA-63619D203077}" type="pres">
      <dgm:prSet presAssocID="{035405C2-E4AD-4B43-ABE5-D303E499DAC3}" presName="node" presStyleLbl="node1" presStyleIdx="1" presStyleCnt="3" custScaleX="140371" custScaleY="142118">
        <dgm:presLayoutVars>
          <dgm:bulletEnabled val="1"/>
        </dgm:presLayoutVars>
      </dgm:prSet>
      <dgm:spPr/>
    </dgm:pt>
    <dgm:pt modelId="{B78B3BF8-DBBF-4712-AA24-61C6AD670491}" type="pres">
      <dgm:prSet presAssocID="{7BBDB7B4-EA78-42DA-8679-E98B94086E13}" presName="sibTransLast" presStyleLbl="sibTrans2D1" presStyleIdx="1" presStyleCnt="2"/>
      <dgm:spPr/>
    </dgm:pt>
    <dgm:pt modelId="{3D5AC8C5-93A8-484D-B9E5-8D08B66F31F8}" type="pres">
      <dgm:prSet presAssocID="{7BBDB7B4-EA78-42DA-8679-E98B94086E13}" presName="connectorText" presStyleLbl="sibTrans2D1" presStyleIdx="1" presStyleCnt="2"/>
      <dgm:spPr/>
    </dgm:pt>
    <dgm:pt modelId="{A38FB7B5-03A1-4E04-8BF3-DCD80D998DD9}" type="pres">
      <dgm:prSet presAssocID="{7BBDB7B4-EA78-42DA-8679-E98B94086E13}" presName="lastNode" presStyleLbl="node1" presStyleIdx="2" presStyleCnt="3">
        <dgm:presLayoutVars>
          <dgm:bulletEnabled val="1"/>
        </dgm:presLayoutVars>
      </dgm:prSet>
      <dgm:spPr/>
    </dgm:pt>
  </dgm:ptLst>
  <dgm:cxnLst>
    <dgm:cxn modelId="{45094A00-2883-4E1D-B587-3FB8EA138113}" type="presOf" srcId="{0A66A96B-7CD6-4706-9826-B9AF374F23DC}" destId="{AC59504C-D610-4CEF-ACCD-6408016025F9}" srcOrd="0" destOrd="0" presId="urn:microsoft.com/office/officeart/2005/8/layout/equation2"/>
    <dgm:cxn modelId="{DE04961E-3532-4B40-B8B6-030EC1826FE3}" srcId="{7BBDB7B4-EA78-42DA-8679-E98B94086E13}" destId="{035405C2-E4AD-4B43-ABE5-D303E499DAC3}" srcOrd="1" destOrd="0" parTransId="{0E74BF15-EB8C-49CE-AB10-BCD54DB3DFF0}" sibTransId="{76C4691C-26E0-4805-884F-3AF99F0CFA23}"/>
    <dgm:cxn modelId="{C1A86E31-7462-4DA7-B7DD-5937C0467C48}" type="presOf" srcId="{035405C2-E4AD-4B43-ABE5-D303E499DAC3}" destId="{E568E20B-E66A-4E36-ACDA-63619D203077}" srcOrd="0" destOrd="0" presId="urn:microsoft.com/office/officeart/2005/8/layout/equation2"/>
    <dgm:cxn modelId="{730D833E-5637-4D8E-9250-7C3A8D38584E}" srcId="{7BBDB7B4-EA78-42DA-8679-E98B94086E13}" destId="{0A66A96B-7CD6-4706-9826-B9AF374F23DC}" srcOrd="0" destOrd="0" parTransId="{49FD7B5E-89D0-41A9-9983-1B72BF8A90AF}" sibTransId="{9BFF346A-5F9C-4E00-A20F-818865187FD2}"/>
    <dgm:cxn modelId="{1935AF6A-D5D7-4D4C-8055-2DD8A5ED92FE}" type="presOf" srcId="{7BBDB7B4-EA78-42DA-8679-E98B94086E13}" destId="{E666A48B-DF1B-4FB2-B32C-BB447A275AAC}" srcOrd="0" destOrd="0" presId="urn:microsoft.com/office/officeart/2005/8/layout/equation2"/>
    <dgm:cxn modelId="{169F5080-E693-4F10-B6C9-CFE379CA31A8}" type="presOf" srcId="{76C4691C-26E0-4805-884F-3AF99F0CFA23}" destId="{3D5AC8C5-93A8-484D-B9E5-8D08B66F31F8}" srcOrd="1" destOrd="0" presId="urn:microsoft.com/office/officeart/2005/8/layout/equation2"/>
    <dgm:cxn modelId="{31A3D897-A2C1-476D-8F82-856831EE139F}" type="presOf" srcId="{388493AF-6406-4DE9-9305-C11E3433E63E}" destId="{A38FB7B5-03A1-4E04-8BF3-DCD80D998DD9}" srcOrd="0" destOrd="0" presId="urn:microsoft.com/office/officeart/2005/8/layout/equation2"/>
    <dgm:cxn modelId="{332890A6-97B0-4EAB-B3D9-2509787E2A74}" srcId="{7BBDB7B4-EA78-42DA-8679-E98B94086E13}" destId="{388493AF-6406-4DE9-9305-C11E3433E63E}" srcOrd="2" destOrd="0" parTransId="{87EBDE4A-FF94-4AB7-A03A-92C22C4D8CBA}" sibTransId="{8331EDA3-CA08-45BC-B8AE-1F2EE3C1050B}"/>
    <dgm:cxn modelId="{F7E96ECA-8233-441D-BA2A-28082BA31F8E}" type="presOf" srcId="{76C4691C-26E0-4805-884F-3AF99F0CFA23}" destId="{B78B3BF8-DBBF-4712-AA24-61C6AD670491}" srcOrd="0" destOrd="0" presId="urn:microsoft.com/office/officeart/2005/8/layout/equation2"/>
    <dgm:cxn modelId="{09553AD7-EA95-4F14-B751-DDF2952DB787}" type="presOf" srcId="{9BFF346A-5F9C-4E00-A20F-818865187FD2}" destId="{05EB5BD1-134B-41CB-B785-3D7A9B408316}" srcOrd="0" destOrd="0" presId="urn:microsoft.com/office/officeart/2005/8/layout/equation2"/>
    <dgm:cxn modelId="{C6F08463-B16B-4FFE-88D7-FFFA99E7478D}" type="presParOf" srcId="{E666A48B-DF1B-4FB2-B32C-BB447A275AAC}" destId="{C1029513-969A-42BF-8897-72F5718615C2}" srcOrd="0" destOrd="0" presId="urn:microsoft.com/office/officeart/2005/8/layout/equation2"/>
    <dgm:cxn modelId="{738A9841-A45F-4026-8289-A99222F56166}" type="presParOf" srcId="{C1029513-969A-42BF-8897-72F5718615C2}" destId="{AC59504C-D610-4CEF-ACCD-6408016025F9}" srcOrd="0" destOrd="0" presId="urn:microsoft.com/office/officeart/2005/8/layout/equation2"/>
    <dgm:cxn modelId="{A23EC69E-6ECB-4413-8DB9-D6E110D46E01}" type="presParOf" srcId="{C1029513-969A-42BF-8897-72F5718615C2}" destId="{CB21C8BB-103B-4DB5-842F-8B6AEF165577}" srcOrd="1" destOrd="0" presId="urn:microsoft.com/office/officeart/2005/8/layout/equation2"/>
    <dgm:cxn modelId="{457B7E97-604B-4FA3-8F98-4867FBB46C63}" type="presParOf" srcId="{C1029513-969A-42BF-8897-72F5718615C2}" destId="{05EB5BD1-134B-41CB-B785-3D7A9B408316}" srcOrd="2" destOrd="0" presId="urn:microsoft.com/office/officeart/2005/8/layout/equation2"/>
    <dgm:cxn modelId="{EF845835-6CBA-4CB2-9AC8-5E184AA81E34}" type="presParOf" srcId="{C1029513-969A-42BF-8897-72F5718615C2}" destId="{4CD98D42-FB97-41C1-901E-D51248E72C65}" srcOrd="3" destOrd="0" presId="urn:microsoft.com/office/officeart/2005/8/layout/equation2"/>
    <dgm:cxn modelId="{20B78DE1-D703-4940-8D60-57F6A7091590}" type="presParOf" srcId="{C1029513-969A-42BF-8897-72F5718615C2}" destId="{E568E20B-E66A-4E36-ACDA-63619D203077}" srcOrd="4" destOrd="0" presId="urn:microsoft.com/office/officeart/2005/8/layout/equation2"/>
    <dgm:cxn modelId="{29F51EAA-B1DF-42AC-AB18-54387BA8BA1F}" type="presParOf" srcId="{E666A48B-DF1B-4FB2-B32C-BB447A275AAC}" destId="{B78B3BF8-DBBF-4712-AA24-61C6AD670491}" srcOrd="1" destOrd="0" presId="urn:microsoft.com/office/officeart/2005/8/layout/equation2"/>
    <dgm:cxn modelId="{37499F2A-1E18-499C-AFC1-74FB7FAE9B4C}" type="presParOf" srcId="{B78B3BF8-DBBF-4712-AA24-61C6AD670491}" destId="{3D5AC8C5-93A8-484D-B9E5-8D08B66F31F8}" srcOrd="0" destOrd="0" presId="urn:microsoft.com/office/officeart/2005/8/layout/equation2"/>
    <dgm:cxn modelId="{C044D261-94C4-43C1-85FC-BDDE3110D241}" type="presParOf" srcId="{E666A48B-DF1B-4FB2-B32C-BB447A275AAC}" destId="{A38FB7B5-03A1-4E04-8BF3-DCD80D998DD9}" srcOrd="2" destOrd="0" presId="urn:microsoft.com/office/officeart/2005/8/layout/equation2"/>
  </dgm:cxnLst>
  <dgm:bg>
    <a:effectLst>
      <a:outerShdw blurRad="50800" dist="50800" dir="5400000" algn="ctr" rotWithShape="0">
        <a:srgbClr val="D4DFEC"/>
      </a:outerShdw>
    </a:effectLst>
  </dgm:bg>
  <dgm:whole>
    <a:ln>
      <a:solidFill>
        <a:srgbClr val="4D738A"/>
      </a:solidFill>
    </a:ln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3124520-59C7-4408-A962-AB5739D32AC7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E288405-A910-4CA6-9608-163A465E5CB2}">
      <dgm:prSet phldrT="[Text]"/>
      <dgm:spPr>
        <a:solidFill>
          <a:srgbClr val="4D738A"/>
        </a:solidFill>
      </dgm:spPr>
      <dgm:t>
        <a:bodyPr/>
        <a:lstStyle/>
        <a:p>
          <a:r>
            <a:rPr lang="en-GB" dirty="0"/>
            <a:t>Submitted outputs</a:t>
          </a:r>
        </a:p>
      </dgm:t>
    </dgm:pt>
    <dgm:pt modelId="{B3C4505A-DDB4-412E-B23E-E2D855DBBDB0}" type="parTrans" cxnId="{76D54B8C-8F97-4F91-B572-AA5A07977C0E}">
      <dgm:prSet/>
      <dgm:spPr/>
      <dgm:t>
        <a:bodyPr/>
        <a:lstStyle/>
        <a:p>
          <a:endParaRPr lang="en-GB"/>
        </a:p>
      </dgm:t>
    </dgm:pt>
    <dgm:pt modelId="{DC3A71F1-8594-41E0-80E8-906117DDCBD6}" type="sibTrans" cxnId="{76D54B8C-8F97-4F91-B572-AA5A07977C0E}">
      <dgm:prSet/>
      <dgm:spPr/>
      <dgm:t>
        <a:bodyPr/>
        <a:lstStyle/>
        <a:p>
          <a:endParaRPr lang="en-GB"/>
        </a:p>
      </dgm:t>
    </dgm:pt>
    <dgm:pt modelId="{1075A35D-B79E-45EA-9A8B-93B196CA265E}">
      <dgm:prSet phldrT="[Text]"/>
      <dgm:spPr>
        <a:solidFill>
          <a:srgbClr val="829DAD"/>
        </a:solidFill>
      </dgm:spPr>
      <dgm:t>
        <a:bodyPr/>
        <a:lstStyle/>
        <a:p>
          <a:r>
            <a:rPr lang="en-GB" dirty="0"/>
            <a:t>Min of 1 per Cat A submitted</a:t>
          </a:r>
        </a:p>
      </dgm:t>
    </dgm:pt>
    <dgm:pt modelId="{C29F9A40-6155-4A7E-86C1-4D94B82B0B01}" type="parTrans" cxnId="{418555FA-43E3-46AC-BFE3-1CAD171BF2CC}">
      <dgm:prSet/>
      <dgm:spPr>
        <a:solidFill>
          <a:srgbClr val="FF9E19"/>
        </a:solidFill>
      </dgm:spPr>
      <dgm:t>
        <a:bodyPr/>
        <a:lstStyle/>
        <a:p>
          <a:endParaRPr lang="en-GB"/>
        </a:p>
      </dgm:t>
    </dgm:pt>
    <dgm:pt modelId="{34D69FCF-6DF2-461D-91E7-808A356B2059}" type="sibTrans" cxnId="{418555FA-43E3-46AC-BFE3-1CAD171BF2CC}">
      <dgm:prSet/>
      <dgm:spPr/>
      <dgm:t>
        <a:bodyPr/>
        <a:lstStyle/>
        <a:p>
          <a:endParaRPr lang="en-GB"/>
        </a:p>
      </dgm:t>
    </dgm:pt>
    <dgm:pt modelId="{D14F3437-00A9-46F5-A65D-F81826DABAED}">
      <dgm:prSet phldrT="[Text]"/>
      <dgm:spPr>
        <a:solidFill>
          <a:srgbClr val="829DAD"/>
        </a:solidFill>
      </dgm:spPr>
      <dgm:t>
        <a:bodyPr/>
        <a:lstStyle/>
        <a:p>
          <a:r>
            <a:rPr lang="en-GB" dirty="0"/>
            <a:t>Max of 5 attributed to individuals</a:t>
          </a:r>
        </a:p>
      </dgm:t>
    </dgm:pt>
    <dgm:pt modelId="{E9D79517-7895-4FDE-A8C8-C588C173B131}" type="parTrans" cxnId="{E2B4A08E-9672-4957-A23F-983906D69083}">
      <dgm:prSet/>
      <dgm:spPr>
        <a:solidFill>
          <a:srgbClr val="FF9E19"/>
        </a:solidFill>
      </dgm:spPr>
      <dgm:t>
        <a:bodyPr/>
        <a:lstStyle/>
        <a:p>
          <a:endParaRPr lang="en-GB"/>
        </a:p>
      </dgm:t>
    </dgm:pt>
    <dgm:pt modelId="{8F51DFC4-4C6F-4876-A6D7-E8AE126111E4}" type="sibTrans" cxnId="{E2B4A08E-9672-4957-A23F-983906D69083}">
      <dgm:prSet/>
      <dgm:spPr/>
      <dgm:t>
        <a:bodyPr/>
        <a:lstStyle/>
        <a:p>
          <a:endParaRPr lang="en-GB"/>
        </a:p>
      </dgm:t>
    </dgm:pt>
    <dgm:pt modelId="{0B5C331A-0786-44BD-9C20-27F99089E5A6}">
      <dgm:prSet phldrT="[Text]"/>
      <dgm:spPr>
        <a:solidFill>
          <a:srgbClr val="829DAD"/>
        </a:solidFill>
      </dgm:spPr>
      <dgm:t>
        <a:bodyPr/>
        <a:lstStyle/>
        <a:p>
          <a:r>
            <a:rPr lang="en-GB" dirty="0"/>
            <a:t>May include outputs of </a:t>
          </a:r>
          <a:r>
            <a:rPr lang="en-GB"/>
            <a:t>staff that have left</a:t>
          </a:r>
        </a:p>
      </dgm:t>
    </dgm:pt>
    <dgm:pt modelId="{BFBA3E0B-3B5B-4007-BA51-62D7660DB2A2}" type="parTrans" cxnId="{B57D381D-C380-486F-A66D-651C13E0CD1C}">
      <dgm:prSet/>
      <dgm:spPr>
        <a:solidFill>
          <a:srgbClr val="FF9E19"/>
        </a:solidFill>
      </dgm:spPr>
      <dgm:t>
        <a:bodyPr/>
        <a:lstStyle/>
        <a:p>
          <a:endParaRPr lang="en-GB"/>
        </a:p>
      </dgm:t>
    </dgm:pt>
    <dgm:pt modelId="{FC824BE9-AD5E-48FE-B8AE-A1EEEAE7C1A4}" type="sibTrans" cxnId="{B57D381D-C380-486F-A66D-651C13E0CD1C}">
      <dgm:prSet/>
      <dgm:spPr/>
      <dgm:t>
        <a:bodyPr/>
        <a:lstStyle/>
        <a:p>
          <a:endParaRPr lang="en-GB"/>
        </a:p>
      </dgm:t>
    </dgm:pt>
    <dgm:pt modelId="{28814B29-832B-48EE-97DB-12441967F3C8}" type="pres">
      <dgm:prSet presAssocID="{93124520-59C7-4408-A962-AB5739D32AC7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CF7281F-A960-47A6-BEFA-3DF83D8D8191}" type="pres">
      <dgm:prSet presAssocID="{EE288405-A910-4CA6-9608-163A465E5CB2}" presName="centerShape" presStyleLbl="node0" presStyleIdx="0" presStyleCnt="1"/>
      <dgm:spPr/>
    </dgm:pt>
    <dgm:pt modelId="{3D27989B-A642-400A-87C0-E8F5AB133AD3}" type="pres">
      <dgm:prSet presAssocID="{C29F9A40-6155-4A7E-86C1-4D94B82B0B01}" presName="parTrans" presStyleLbl="bgSibTrans2D1" presStyleIdx="0" presStyleCnt="3"/>
      <dgm:spPr/>
    </dgm:pt>
    <dgm:pt modelId="{1741623B-26B4-433A-9920-2595C5FB92DE}" type="pres">
      <dgm:prSet presAssocID="{1075A35D-B79E-45EA-9A8B-93B196CA265E}" presName="node" presStyleLbl="node1" presStyleIdx="0" presStyleCnt="3">
        <dgm:presLayoutVars>
          <dgm:bulletEnabled val="1"/>
        </dgm:presLayoutVars>
      </dgm:prSet>
      <dgm:spPr/>
    </dgm:pt>
    <dgm:pt modelId="{E7BF0DDE-C92B-4B24-8C60-A9A739B51F07}" type="pres">
      <dgm:prSet presAssocID="{E9D79517-7895-4FDE-A8C8-C588C173B131}" presName="parTrans" presStyleLbl="bgSibTrans2D1" presStyleIdx="1" presStyleCnt="3"/>
      <dgm:spPr/>
    </dgm:pt>
    <dgm:pt modelId="{0A065170-DF13-44CA-9F77-6CBC9F0D77A3}" type="pres">
      <dgm:prSet presAssocID="{D14F3437-00A9-46F5-A65D-F81826DABAED}" presName="node" presStyleLbl="node1" presStyleIdx="1" presStyleCnt="3">
        <dgm:presLayoutVars>
          <dgm:bulletEnabled val="1"/>
        </dgm:presLayoutVars>
      </dgm:prSet>
      <dgm:spPr/>
    </dgm:pt>
    <dgm:pt modelId="{30DE96AF-5DB2-4392-A753-33FDA9F88C6A}" type="pres">
      <dgm:prSet presAssocID="{BFBA3E0B-3B5B-4007-BA51-62D7660DB2A2}" presName="parTrans" presStyleLbl="bgSibTrans2D1" presStyleIdx="2" presStyleCnt="3"/>
      <dgm:spPr/>
    </dgm:pt>
    <dgm:pt modelId="{F937BD53-809E-476F-8E63-3234B23EC3E6}" type="pres">
      <dgm:prSet presAssocID="{0B5C331A-0786-44BD-9C20-27F99089E5A6}" presName="node" presStyleLbl="node1" presStyleIdx="2" presStyleCnt="3">
        <dgm:presLayoutVars>
          <dgm:bulletEnabled val="1"/>
        </dgm:presLayoutVars>
      </dgm:prSet>
      <dgm:spPr/>
    </dgm:pt>
  </dgm:ptLst>
  <dgm:cxnLst>
    <dgm:cxn modelId="{5D64040D-47DE-40ED-BE50-71236E2C77E9}" type="presOf" srcId="{1075A35D-B79E-45EA-9A8B-93B196CA265E}" destId="{1741623B-26B4-433A-9920-2595C5FB92DE}" srcOrd="0" destOrd="0" presId="urn:microsoft.com/office/officeart/2005/8/layout/radial4"/>
    <dgm:cxn modelId="{B57D381D-C380-486F-A66D-651C13E0CD1C}" srcId="{EE288405-A910-4CA6-9608-163A465E5CB2}" destId="{0B5C331A-0786-44BD-9C20-27F99089E5A6}" srcOrd="2" destOrd="0" parTransId="{BFBA3E0B-3B5B-4007-BA51-62D7660DB2A2}" sibTransId="{FC824BE9-AD5E-48FE-B8AE-A1EEEAE7C1A4}"/>
    <dgm:cxn modelId="{7D566236-0DD9-4BD6-9CBA-D151F788FB17}" type="presOf" srcId="{C29F9A40-6155-4A7E-86C1-4D94B82B0B01}" destId="{3D27989B-A642-400A-87C0-E8F5AB133AD3}" srcOrd="0" destOrd="0" presId="urn:microsoft.com/office/officeart/2005/8/layout/radial4"/>
    <dgm:cxn modelId="{A0719F42-1F34-493A-AA46-8E3BFA836F7D}" type="presOf" srcId="{EE288405-A910-4CA6-9608-163A465E5CB2}" destId="{3CF7281F-A960-47A6-BEFA-3DF83D8D8191}" srcOrd="0" destOrd="0" presId="urn:microsoft.com/office/officeart/2005/8/layout/radial4"/>
    <dgm:cxn modelId="{458DD67D-52AD-4DFF-9944-FEDC1B21B080}" type="presOf" srcId="{E9D79517-7895-4FDE-A8C8-C588C173B131}" destId="{E7BF0DDE-C92B-4B24-8C60-A9A739B51F07}" srcOrd="0" destOrd="0" presId="urn:microsoft.com/office/officeart/2005/8/layout/radial4"/>
    <dgm:cxn modelId="{76D54B8C-8F97-4F91-B572-AA5A07977C0E}" srcId="{93124520-59C7-4408-A962-AB5739D32AC7}" destId="{EE288405-A910-4CA6-9608-163A465E5CB2}" srcOrd="0" destOrd="0" parTransId="{B3C4505A-DDB4-412E-B23E-E2D855DBBDB0}" sibTransId="{DC3A71F1-8594-41E0-80E8-906117DDCBD6}"/>
    <dgm:cxn modelId="{E2B4A08E-9672-4957-A23F-983906D69083}" srcId="{EE288405-A910-4CA6-9608-163A465E5CB2}" destId="{D14F3437-00A9-46F5-A65D-F81826DABAED}" srcOrd="1" destOrd="0" parTransId="{E9D79517-7895-4FDE-A8C8-C588C173B131}" sibTransId="{8F51DFC4-4C6F-4876-A6D7-E8AE126111E4}"/>
    <dgm:cxn modelId="{E0EDD7B0-9A25-4811-AD83-7999F9F2FD12}" type="presOf" srcId="{93124520-59C7-4408-A962-AB5739D32AC7}" destId="{28814B29-832B-48EE-97DB-12441967F3C8}" srcOrd="0" destOrd="0" presId="urn:microsoft.com/office/officeart/2005/8/layout/radial4"/>
    <dgm:cxn modelId="{88F1A9C0-5DE1-46CB-B399-C9FFAA065C35}" type="presOf" srcId="{0B5C331A-0786-44BD-9C20-27F99089E5A6}" destId="{F937BD53-809E-476F-8E63-3234B23EC3E6}" srcOrd="0" destOrd="0" presId="urn:microsoft.com/office/officeart/2005/8/layout/radial4"/>
    <dgm:cxn modelId="{E9C769E9-1066-425A-B97A-40361FAEC2B1}" type="presOf" srcId="{D14F3437-00A9-46F5-A65D-F81826DABAED}" destId="{0A065170-DF13-44CA-9F77-6CBC9F0D77A3}" srcOrd="0" destOrd="0" presId="urn:microsoft.com/office/officeart/2005/8/layout/radial4"/>
    <dgm:cxn modelId="{A7AB88F2-2161-4062-B4CD-8057E5F6E1BF}" type="presOf" srcId="{BFBA3E0B-3B5B-4007-BA51-62D7660DB2A2}" destId="{30DE96AF-5DB2-4392-A753-33FDA9F88C6A}" srcOrd="0" destOrd="0" presId="urn:microsoft.com/office/officeart/2005/8/layout/radial4"/>
    <dgm:cxn modelId="{418555FA-43E3-46AC-BFE3-1CAD171BF2CC}" srcId="{EE288405-A910-4CA6-9608-163A465E5CB2}" destId="{1075A35D-B79E-45EA-9A8B-93B196CA265E}" srcOrd="0" destOrd="0" parTransId="{C29F9A40-6155-4A7E-86C1-4D94B82B0B01}" sibTransId="{34D69FCF-6DF2-461D-91E7-808A356B2059}"/>
    <dgm:cxn modelId="{CF289FD8-FE03-403A-B8DB-369276B036FF}" type="presParOf" srcId="{28814B29-832B-48EE-97DB-12441967F3C8}" destId="{3CF7281F-A960-47A6-BEFA-3DF83D8D8191}" srcOrd="0" destOrd="0" presId="urn:microsoft.com/office/officeart/2005/8/layout/radial4"/>
    <dgm:cxn modelId="{557AA4A8-53E4-4E8F-BB08-2B714CC01E77}" type="presParOf" srcId="{28814B29-832B-48EE-97DB-12441967F3C8}" destId="{3D27989B-A642-400A-87C0-E8F5AB133AD3}" srcOrd="1" destOrd="0" presId="urn:microsoft.com/office/officeart/2005/8/layout/radial4"/>
    <dgm:cxn modelId="{76D50A3D-449A-4A7D-A065-8FB5B89AF254}" type="presParOf" srcId="{28814B29-832B-48EE-97DB-12441967F3C8}" destId="{1741623B-26B4-433A-9920-2595C5FB92DE}" srcOrd="2" destOrd="0" presId="urn:microsoft.com/office/officeart/2005/8/layout/radial4"/>
    <dgm:cxn modelId="{3261B55A-3782-4A08-94E4-DF6DB5C4B1C3}" type="presParOf" srcId="{28814B29-832B-48EE-97DB-12441967F3C8}" destId="{E7BF0DDE-C92B-4B24-8C60-A9A739B51F07}" srcOrd="3" destOrd="0" presId="urn:microsoft.com/office/officeart/2005/8/layout/radial4"/>
    <dgm:cxn modelId="{9946A056-8F83-493D-B04E-C232DD8A5B11}" type="presParOf" srcId="{28814B29-832B-48EE-97DB-12441967F3C8}" destId="{0A065170-DF13-44CA-9F77-6CBC9F0D77A3}" srcOrd="4" destOrd="0" presId="urn:microsoft.com/office/officeart/2005/8/layout/radial4"/>
    <dgm:cxn modelId="{900563A9-77BD-499D-8CB1-27649E9DE041}" type="presParOf" srcId="{28814B29-832B-48EE-97DB-12441967F3C8}" destId="{30DE96AF-5DB2-4392-A753-33FDA9F88C6A}" srcOrd="5" destOrd="0" presId="urn:microsoft.com/office/officeart/2005/8/layout/radial4"/>
    <dgm:cxn modelId="{9092B9F1-1E62-4879-A388-F11936BA3551}" type="presParOf" srcId="{28814B29-832B-48EE-97DB-12441967F3C8}" destId="{F937BD53-809E-476F-8E63-3234B23EC3E6}" srcOrd="6" destOrd="0" presId="urn:microsoft.com/office/officeart/2005/8/layout/radial4"/>
  </dgm:cxnLst>
  <dgm:bg>
    <a:effectLst>
      <a:outerShdw blurRad="50800" dist="38100" dir="2700000" algn="tl" rotWithShape="0">
        <a:prstClr val="black">
          <a:alpha val="40000"/>
        </a:prstClr>
      </a:outerShdw>
    </a:effectLst>
  </dgm:bg>
  <dgm:whole>
    <a:ln>
      <a:solidFill>
        <a:srgbClr val="4D738A"/>
      </a:solidFill>
    </a:ln>
  </dgm:whole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ADA987D-EE48-4C6B-9FFC-3FF63CEE24B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0EB897D-DE37-4547-9E3F-6016BB08B89A}">
      <dgm:prSet/>
      <dgm:spPr>
        <a:solidFill>
          <a:srgbClr val="4D738A"/>
        </a:solidFill>
      </dgm:spPr>
      <dgm:t>
        <a:bodyPr/>
        <a:lstStyle/>
        <a:p>
          <a:pPr rtl="0"/>
          <a:r>
            <a:rPr lang="en-GB" b="1" dirty="0">
              <a:latin typeface="+mj-lt"/>
            </a:rPr>
            <a:t>Consistency with REF 2014</a:t>
          </a:r>
        </a:p>
      </dgm:t>
    </dgm:pt>
    <dgm:pt modelId="{B66A2B81-5D01-42BB-9F98-AC445F9A5E2B}" type="parTrans" cxnId="{935E42A5-FE48-49DD-A92D-A86D3AE61183}">
      <dgm:prSet/>
      <dgm:spPr/>
      <dgm:t>
        <a:bodyPr/>
        <a:lstStyle/>
        <a:p>
          <a:endParaRPr lang="en-GB"/>
        </a:p>
      </dgm:t>
    </dgm:pt>
    <dgm:pt modelId="{4DAD84F2-A9A5-448A-9349-DD23D26B8689}" type="sibTrans" cxnId="{935E42A5-FE48-49DD-A92D-A86D3AE61183}">
      <dgm:prSet/>
      <dgm:spPr/>
      <dgm:t>
        <a:bodyPr/>
        <a:lstStyle/>
        <a:p>
          <a:endParaRPr lang="en-GB"/>
        </a:p>
      </dgm:t>
    </dgm:pt>
    <dgm:pt modelId="{8FE9275C-17BE-4695-8C0A-162ADB51A5AC}">
      <dgm:prSet/>
      <dgm:spPr/>
      <dgm:t>
        <a:bodyPr/>
        <a:lstStyle/>
        <a:p>
          <a:pPr rtl="0"/>
          <a:r>
            <a:rPr lang="en-GB" dirty="0">
              <a:solidFill>
                <a:srgbClr val="4D738A"/>
              </a:solidFill>
              <a:latin typeface="+mj-lt"/>
            </a:rPr>
            <a:t>Impact remains non-portable</a:t>
          </a:r>
        </a:p>
      </dgm:t>
    </dgm:pt>
    <dgm:pt modelId="{E1D0202C-22BB-4FF2-BF1C-953EF585A506}" type="parTrans" cxnId="{0E718643-8553-4F30-91B1-CF1B3058D1ED}">
      <dgm:prSet/>
      <dgm:spPr/>
      <dgm:t>
        <a:bodyPr/>
        <a:lstStyle/>
        <a:p>
          <a:endParaRPr lang="en-GB"/>
        </a:p>
      </dgm:t>
    </dgm:pt>
    <dgm:pt modelId="{942184D5-7849-46D7-8011-8F967A77E728}" type="sibTrans" cxnId="{0E718643-8553-4F30-91B1-CF1B3058D1ED}">
      <dgm:prSet/>
      <dgm:spPr/>
      <dgm:t>
        <a:bodyPr/>
        <a:lstStyle/>
        <a:p>
          <a:endParaRPr lang="en-GB"/>
        </a:p>
      </dgm:t>
    </dgm:pt>
    <dgm:pt modelId="{5D74B4A5-A3CF-412A-8541-31190B0A16E3}">
      <dgm:prSet/>
      <dgm:spPr/>
      <dgm:t>
        <a:bodyPr/>
        <a:lstStyle/>
        <a:p>
          <a:pPr rtl="0"/>
          <a:r>
            <a:rPr lang="en-GB" dirty="0">
              <a:solidFill>
                <a:srgbClr val="4D738A"/>
              </a:solidFill>
              <a:latin typeface="+mj-lt"/>
            </a:rPr>
            <a:t>2* quality threshold</a:t>
          </a:r>
        </a:p>
      </dgm:t>
    </dgm:pt>
    <dgm:pt modelId="{F7C68342-B5AC-45A2-A317-D1F4AC63799B}" type="parTrans" cxnId="{3325EA7C-359E-453C-9A36-1135C79794C0}">
      <dgm:prSet/>
      <dgm:spPr/>
      <dgm:t>
        <a:bodyPr/>
        <a:lstStyle/>
        <a:p>
          <a:endParaRPr lang="en-GB"/>
        </a:p>
      </dgm:t>
    </dgm:pt>
    <dgm:pt modelId="{161C74AC-629B-4C0A-AE74-4E756D8167C1}" type="sibTrans" cxnId="{3325EA7C-359E-453C-9A36-1135C79794C0}">
      <dgm:prSet/>
      <dgm:spPr/>
      <dgm:t>
        <a:bodyPr/>
        <a:lstStyle/>
        <a:p>
          <a:endParaRPr lang="en-GB"/>
        </a:p>
      </dgm:t>
    </dgm:pt>
    <dgm:pt modelId="{AF8EE704-0385-4EB9-84F5-F9265348E5B6}">
      <dgm:prSet/>
      <dgm:spPr/>
      <dgm:t>
        <a:bodyPr/>
        <a:lstStyle/>
        <a:p>
          <a:pPr rtl="0"/>
          <a:r>
            <a:rPr lang="en-GB" dirty="0">
              <a:solidFill>
                <a:srgbClr val="4D738A"/>
              </a:solidFill>
              <a:latin typeface="+mj-lt"/>
            </a:rPr>
            <a:t>Timeframe:</a:t>
          </a:r>
        </a:p>
      </dgm:t>
    </dgm:pt>
    <dgm:pt modelId="{B20E1603-1616-4416-AB6D-411944C16C70}" type="parTrans" cxnId="{161FDF55-BD78-446C-8D0A-1332068EAAA9}">
      <dgm:prSet/>
      <dgm:spPr/>
      <dgm:t>
        <a:bodyPr/>
        <a:lstStyle/>
        <a:p>
          <a:endParaRPr lang="en-GB"/>
        </a:p>
      </dgm:t>
    </dgm:pt>
    <dgm:pt modelId="{033760A6-DDD0-48C8-842B-5A4BA7137749}" type="sibTrans" cxnId="{161FDF55-BD78-446C-8D0A-1332068EAAA9}">
      <dgm:prSet/>
      <dgm:spPr/>
      <dgm:t>
        <a:bodyPr/>
        <a:lstStyle/>
        <a:p>
          <a:endParaRPr lang="en-GB"/>
        </a:p>
      </dgm:t>
    </dgm:pt>
    <dgm:pt modelId="{D6EDFDEA-8692-420E-B72E-5E339E9BA8D1}">
      <dgm:prSet/>
      <dgm:spPr/>
      <dgm:t>
        <a:bodyPr/>
        <a:lstStyle/>
        <a:p>
          <a:pPr rtl="0"/>
          <a:r>
            <a:rPr lang="en-GB" dirty="0">
              <a:solidFill>
                <a:srgbClr val="4D738A"/>
              </a:solidFill>
              <a:latin typeface="+mj-lt"/>
            </a:rPr>
            <a:t>1 January 2000 - 31 December 2020 for underpinning research</a:t>
          </a:r>
        </a:p>
      </dgm:t>
    </dgm:pt>
    <dgm:pt modelId="{0C9129C2-E0C9-47B2-A125-AAC7B7282BCA}" type="parTrans" cxnId="{CF594ED2-3836-41D5-98F9-1FFAA34A6690}">
      <dgm:prSet/>
      <dgm:spPr/>
      <dgm:t>
        <a:bodyPr/>
        <a:lstStyle/>
        <a:p>
          <a:endParaRPr lang="en-GB"/>
        </a:p>
      </dgm:t>
    </dgm:pt>
    <dgm:pt modelId="{1E6A6937-51C2-47BE-8997-7A50B6586A35}" type="sibTrans" cxnId="{CF594ED2-3836-41D5-98F9-1FFAA34A6690}">
      <dgm:prSet/>
      <dgm:spPr/>
      <dgm:t>
        <a:bodyPr/>
        <a:lstStyle/>
        <a:p>
          <a:endParaRPr lang="en-GB"/>
        </a:p>
      </dgm:t>
    </dgm:pt>
    <dgm:pt modelId="{374EB98C-0516-4A37-B79A-0B31318E7079}">
      <dgm:prSet/>
      <dgm:spPr/>
      <dgm:t>
        <a:bodyPr/>
        <a:lstStyle/>
        <a:p>
          <a:pPr rtl="0"/>
          <a:r>
            <a:rPr lang="en-GB" dirty="0">
              <a:solidFill>
                <a:srgbClr val="4D738A"/>
              </a:solidFill>
              <a:latin typeface="+mj-lt"/>
            </a:rPr>
            <a:t>1 August 2013 - 31 July 2020 for impacts</a:t>
          </a:r>
        </a:p>
      </dgm:t>
    </dgm:pt>
    <dgm:pt modelId="{9D2F9C14-842D-4B93-AF5B-8D09DCBBAB0A}" type="parTrans" cxnId="{03F2C2B2-2593-4FB9-9E60-81C5EB1F6245}">
      <dgm:prSet/>
      <dgm:spPr/>
      <dgm:t>
        <a:bodyPr/>
        <a:lstStyle/>
        <a:p>
          <a:endParaRPr lang="en-GB"/>
        </a:p>
      </dgm:t>
    </dgm:pt>
    <dgm:pt modelId="{13F54D6B-31B4-489B-A61F-54A7F8FA98B5}" type="sibTrans" cxnId="{03F2C2B2-2593-4FB9-9E60-81C5EB1F6245}">
      <dgm:prSet/>
      <dgm:spPr/>
      <dgm:t>
        <a:bodyPr/>
        <a:lstStyle/>
        <a:p>
          <a:endParaRPr lang="en-GB"/>
        </a:p>
      </dgm:t>
    </dgm:pt>
    <dgm:pt modelId="{B60ADF05-1FA5-44DB-AB5E-24F2A855EAEF}">
      <dgm:prSet/>
      <dgm:spPr>
        <a:solidFill>
          <a:srgbClr val="4D738A"/>
        </a:solidFill>
      </dgm:spPr>
      <dgm:t>
        <a:bodyPr/>
        <a:lstStyle/>
        <a:p>
          <a:pPr rtl="0"/>
          <a:r>
            <a:rPr lang="en-GB" b="1" dirty="0">
              <a:latin typeface="+mj-lt"/>
            </a:rPr>
            <a:t>Refinements</a:t>
          </a:r>
        </a:p>
      </dgm:t>
    </dgm:pt>
    <dgm:pt modelId="{3C4DD3F8-E9FF-498A-8D02-79D33B166657}" type="parTrans" cxnId="{95B06D68-285C-4362-A385-66DFACAA9D37}">
      <dgm:prSet/>
      <dgm:spPr/>
      <dgm:t>
        <a:bodyPr/>
        <a:lstStyle/>
        <a:p>
          <a:endParaRPr lang="en-GB"/>
        </a:p>
      </dgm:t>
    </dgm:pt>
    <dgm:pt modelId="{44A3C18B-C556-4998-A90B-51A471B4459C}" type="sibTrans" cxnId="{95B06D68-285C-4362-A385-66DFACAA9D37}">
      <dgm:prSet/>
      <dgm:spPr/>
      <dgm:t>
        <a:bodyPr/>
        <a:lstStyle/>
        <a:p>
          <a:endParaRPr lang="en-GB"/>
        </a:p>
      </dgm:t>
    </dgm:pt>
    <dgm:pt modelId="{4FEC15AF-72D1-4119-A11B-E416972FE6D9}">
      <dgm:prSet/>
      <dgm:spPr/>
      <dgm:t>
        <a:bodyPr/>
        <a:lstStyle/>
        <a:p>
          <a:pPr rtl="0"/>
          <a:r>
            <a:rPr lang="en-GB" dirty="0">
              <a:solidFill>
                <a:srgbClr val="4D738A"/>
              </a:solidFill>
              <a:latin typeface="+mj-lt"/>
            </a:rPr>
            <a:t>Impact template integrated into Environment statement</a:t>
          </a:r>
        </a:p>
      </dgm:t>
    </dgm:pt>
    <dgm:pt modelId="{DF44452B-8A82-4329-B443-A6628CAD4E14}" type="parTrans" cxnId="{5983D005-251A-49FC-BFFB-41458E79CD99}">
      <dgm:prSet/>
      <dgm:spPr/>
      <dgm:t>
        <a:bodyPr/>
        <a:lstStyle/>
        <a:p>
          <a:endParaRPr lang="en-GB"/>
        </a:p>
      </dgm:t>
    </dgm:pt>
    <dgm:pt modelId="{E086FC2E-EF38-40B0-A392-8DC070E61FB3}" type="sibTrans" cxnId="{5983D005-251A-49FC-BFFB-41458E79CD99}">
      <dgm:prSet/>
      <dgm:spPr/>
      <dgm:t>
        <a:bodyPr/>
        <a:lstStyle/>
        <a:p>
          <a:endParaRPr lang="en-GB"/>
        </a:p>
      </dgm:t>
    </dgm:pt>
    <dgm:pt modelId="{128A3F50-0F22-4A25-B24D-3864DF882A78}">
      <dgm:prSet/>
      <dgm:spPr/>
      <dgm:t>
        <a:bodyPr/>
        <a:lstStyle/>
        <a:p>
          <a:pPr rtl="0"/>
          <a:r>
            <a:rPr lang="en-GB" dirty="0">
              <a:solidFill>
                <a:srgbClr val="4D738A"/>
              </a:solidFill>
              <a:latin typeface="+mj-lt"/>
            </a:rPr>
            <a:t>Impact on teaching </a:t>
          </a:r>
          <a:r>
            <a:rPr lang="en-GB" i="1" dirty="0">
              <a:solidFill>
                <a:srgbClr val="4D738A"/>
              </a:solidFill>
              <a:latin typeface="+mj-lt"/>
            </a:rPr>
            <a:t>within</a:t>
          </a:r>
          <a:r>
            <a:rPr lang="en-GB" dirty="0">
              <a:solidFill>
                <a:srgbClr val="4D738A"/>
              </a:solidFill>
              <a:latin typeface="+mj-lt"/>
            </a:rPr>
            <a:t> (and beyond) own HEI is eligible</a:t>
          </a:r>
        </a:p>
      </dgm:t>
    </dgm:pt>
    <dgm:pt modelId="{9C761CFB-EC60-4123-895F-8AF37010819D}" type="parTrans" cxnId="{8B861D23-1393-4266-B7FC-3819F4E6AC05}">
      <dgm:prSet/>
      <dgm:spPr/>
      <dgm:t>
        <a:bodyPr/>
        <a:lstStyle/>
        <a:p>
          <a:endParaRPr lang="en-GB"/>
        </a:p>
      </dgm:t>
    </dgm:pt>
    <dgm:pt modelId="{9D046B9D-34C2-46D3-B295-3949EB9441F3}" type="sibTrans" cxnId="{8B861D23-1393-4266-B7FC-3819F4E6AC05}">
      <dgm:prSet/>
      <dgm:spPr/>
      <dgm:t>
        <a:bodyPr/>
        <a:lstStyle/>
        <a:p>
          <a:endParaRPr lang="en-GB"/>
        </a:p>
      </dgm:t>
    </dgm:pt>
    <dgm:pt modelId="{4E30A542-33DC-47DA-BA10-690E328D829B}">
      <dgm:prSet/>
      <dgm:spPr/>
      <dgm:t>
        <a:bodyPr/>
        <a:lstStyle/>
        <a:p>
          <a:pPr rtl="0"/>
          <a:r>
            <a:rPr lang="en-GB" dirty="0">
              <a:solidFill>
                <a:srgbClr val="4D738A"/>
              </a:solidFill>
              <a:latin typeface="+mj-lt"/>
            </a:rPr>
            <a:t>Enhanced clarity on scope of underpinning research – bodies of work</a:t>
          </a:r>
        </a:p>
      </dgm:t>
    </dgm:pt>
    <dgm:pt modelId="{FE595791-C048-4259-B73A-11C0C89DEBBE}" type="parTrans" cxnId="{097F0F1D-66A1-452E-BADB-577B7F9200ED}">
      <dgm:prSet/>
      <dgm:spPr/>
      <dgm:t>
        <a:bodyPr/>
        <a:lstStyle/>
        <a:p>
          <a:endParaRPr lang="en-GB"/>
        </a:p>
      </dgm:t>
    </dgm:pt>
    <dgm:pt modelId="{38BAB69B-39D7-44E6-865D-D4BF47584E2A}" type="sibTrans" cxnId="{097F0F1D-66A1-452E-BADB-577B7F9200ED}">
      <dgm:prSet/>
      <dgm:spPr/>
      <dgm:t>
        <a:bodyPr/>
        <a:lstStyle/>
        <a:p>
          <a:endParaRPr lang="en-GB"/>
        </a:p>
      </dgm:t>
    </dgm:pt>
    <dgm:pt modelId="{230CFBB0-0D5C-4483-BEBD-61A6CFCD4BD4}">
      <dgm:prSet/>
      <dgm:spPr/>
      <dgm:t>
        <a:bodyPr/>
        <a:lstStyle/>
        <a:p>
          <a:pPr rtl="0"/>
          <a:r>
            <a:rPr lang="en-GB" dirty="0">
              <a:solidFill>
                <a:srgbClr val="4D738A"/>
              </a:solidFill>
              <a:latin typeface="+mj-lt"/>
            </a:rPr>
            <a:t>Enhanced guidance on public engagement</a:t>
          </a:r>
        </a:p>
      </dgm:t>
    </dgm:pt>
    <dgm:pt modelId="{6BF86F33-47BD-469B-AA12-48D42833C7FA}" type="parTrans" cxnId="{93145501-4FCB-40EF-99E8-63336A24FF72}">
      <dgm:prSet/>
      <dgm:spPr/>
      <dgm:t>
        <a:bodyPr/>
        <a:lstStyle/>
        <a:p>
          <a:endParaRPr lang="en-GB"/>
        </a:p>
      </dgm:t>
    </dgm:pt>
    <dgm:pt modelId="{B38E39E6-2F36-43DF-809F-496883AAA407}" type="sibTrans" cxnId="{93145501-4FCB-40EF-99E8-63336A24FF72}">
      <dgm:prSet/>
      <dgm:spPr/>
      <dgm:t>
        <a:bodyPr/>
        <a:lstStyle/>
        <a:p>
          <a:endParaRPr lang="en-GB"/>
        </a:p>
      </dgm:t>
    </dgm:pt>
    <dgm:pt modelId="{0718F191-6F44-4DB6-BFA6-B71A54E267D1}">
      <dgm:prSet/>
      <dgm:spPr/>
      <dgm:t>
        <a:bodyPr/>
        <a:lstStyle/>
        <a:p>
          <a:pPr rtl="0"/>
          <a:r>
            <a:rPr lang="en-GB" dirty="0">
              <a:solidFill>
                <a:srgbClr val="4D738A"/>
              </a:solidFill>
              <a:latin typeface="+mj-lt"/>
            </a:rPr>
            <a:t>Guidance on submitting continued impact case studies</a:t>
          </a:r>
        </a:p>
      </dgm:t>
    </dgm:pt>
    <dgm:pt modelId="{AC4860C4-6DB7-4C5B-85D9-19967961151A}" type="parTrans" cxnId="{8FC2D24C-3B5A-4A58-A22A-E3234EC05DCD}">
      <dgm:prSet/>
      <dgm:spPr/>
    </dgm:pt>
    <dgm:pt modelId="{41BEA201-B340-418E-90F0-7826CCE8842E}" type="sibTrans" cxnId="{8FC2D24C-3B5A-4A58-A22A-E3234EC05DCD}">
      <dgm:prSet/>
      <dgm:spPr/>
    </dgm:pt>
    <dgm:pt modelId="{219A6133-C3D9-4CDD-9D4B-ECF003DB579A}" type="pres">
      <dgm:prSet presAssocID="{6ADA987D-EE48-4C6B-9FFC-3FF63CEE24BC}" presName="linear" presStyleCnt="0">
        <dgm:presLayoutVars>
          <dgm:animLvl val="lvl"/>
          <dgm:resizeHandles val="exact"/>
        </dgm:presLayoutVars>
      </dgm:prSet>
      <dgm:spPr/>
    </dgm:pt>
    <dgm:pt modelId="{88C91835-A652-4B37-B600-A4DE2CB1B7CA}" type="pres">
      <dgm:prSet presAssocID="{C0EB897D-DE37-4547-9E3F-6016BB08B89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0E3F8F2-5753-4200-AAFE-7840302622D5}" type="pres">
      <dgm:prSet presAssocID="{C0EB897D-DE37-4547-9E3F-6016BB08B89A}" presName="childText" presStyleLbl="revTx" presStyleIdx="0" presStyleCnt="2">
        <dgm:presLayoutVars>
          <dgm:bulletEnabled val="1"/>
        </dgm:presLayoutVars>
      </dgm:prSet>
      <dgm:spPr/>
    </dgm:pt>
    <dgm:pt modelId="{29FD4765-6C5E-4DBB-83A8-8593B1528A80}" type="pres">
      <dgm:prSet presAssocID="{B60ADF05-1FA5-44DB-AB5E-24F2A855EAEF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34FE02A3-5C9D-4A8B-8335-C5F5CB9365EE}" type="pres">
      <dgm:prSet presAssocID="{B60ADF05-1FA5-44DB-AB5E-24F2A855EAEF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93145501-4FCB-40EF-99E8-63336A24FF72}" srcId="{B60ADF05-1FA5-44DB-AB5E-24F2A855EAEF}" destId="{230CFBB0-0D5C-4483-BEBD-61A6CFCD4BD4}" srcOrd="4" destOrd="0" parTransId="{6BF86F33-47BD-469B-AA12-48D42833C7FA}" sibTransId="{B38E39E6-2F36-43DF-809F-496883AAA407}"/>
    <dgm:cxn modelId="{5983D005-251A-49FC-BFFB-41458E79CD99}" srcId="{B60ADF05-1FA5-44DB-AB5E-24F2A855EAEF}" destId="{4FEC15AF-72D1-4119-A11B-E416972FE6D9}" srcOrd="0" destOrd="0" parTransId="{DF44452B-8A82-4329-B443-A6628CAD4E14}" sibTransId="{E086FC2E-EF38-40B0-A392-8DC070E61FB3}"/>
    <dgm:cxn modelId="{C87FCE0D-3716-45D4-AEEC-6249171A92AE}" type="presOf" srcId="{8FE9275C-17BE-4695-8C0A-162ADB51A5AC}" destId="{E0E3F8F2-5753-4200-AAFE-7840302622D5}" srcOrd="0" destOrd="0" presId="urn:microsoft.com/office/officeart/2005/8/layout/vList2"/>
    <dgm:cxn modelId="{097F0F1D-66A1-452E-BADB-577B7F9200ED}" srcId="{B60ADF05-1FA5-44DB-AB5E-24F2A855EAEF}" destId="{4E30A542-33DC-47DA-BA10-690E328D829B}" srcOrd="2" destOrd="0" parTransId="{FE595791-C048-4259-B73A-11C0C89DEBBE}" sibTransId="{38BAB69B-39D7-44E6-865D-D4BF47584E2A}"/>
    <dgm:cxn modelId="{F6E0C81F-2BE6-4739-B480-5FCED82AA013}" type="presOf" srcId="{6ADA987D-EE48-4C6B-9FFC-3FF63CEE24BC}" destId="{219A6133-C3D9-4CDD-9D4B-ECF003DB579A}" srcOrd="0" destOrd="0" presId="urn:microsoft.com/office/officeart/2005/8/layout/vList2"/>
    <dgm:cxn modelId="{8B861D23-1393-4266-B7FC-3819F4E6AC05}" srcId="{B60ADF05-1FA5-44DB-AB5E-24F2A855EAEF}" destId="{128A3F50-0F22-4A25-B24D-3864DF882A78}" srcOrd="1" destOrd="0" parTransId="{9C761CFB-EC60-4123-895F-8AF37010819D}" sibTransId="{9D046B9D-34C2-46D3-B295-3949EB9441F3}"/>
    <dgm:cxn modelId="{0E718643-8553-4F30-91B1-CF1B3058D1ED}" srcId="{C0EB897D-DE37-4547-9E3F-6016BB08B89A}" destId="{8FE9275C-17BE-4695-8C0A-162ADB51A5AC}" srcOrd="0" destOrd="0" parTransId="{E1D0202C-22BB-4FF2-BF1C-953EF585A506}" sibTransId="{942184D5-7849-46D7-8011-8F967A77E728}"/>
    <dgm:cxn modelId="{95B06D68-285C-4362-A385-66DFACAA9D37}" srcId="{6ADA987D-EE48-4C6B-9FFC-3FF63CEE24BC}" destId="{B60ADF05-1FA5-44DB-AB5E-24F2A855EAEF}" srcOrd="1" destOrd="0" parTransId="{3C4DD3F8-E9FF-498A-8D02-79D33B166657}" sibTransId="{44A3C18B-C556-4998-A90B-51A471B4459C}"/>
    <dgm:cxn modelId="{8FC2D24C-3B5A-4A58-A22A-E3234EC05DCD}" srcId="{B60ADF05-1FA5-44DB-AB5E-24F2A855EAEF}" destId="{0718F191-6F44-4DB6-BFA6-B71A54E267D1}" srcOrd="3" destOrd="0" parTransId="{AC4860C4-6DB7-4C5B-85D9-19967961151A}" sibTransId="{41BEA201-B340-418E-90F0-7826CCE8842E}"/>
    <dgm:cxn modelId="{ED646E73-FBD2-41AA-8494-518F1E679AD5}" type="presOf" srcId="{4FEC15AF-72D1-4119-A11B-E416972FE6D9}" destId="{34FE02A3-5C9D-4A8B-8335-C5F5CB9365EE}" srcOrd="0" destOrd="0" presId="urn:microsoft.com/office/officeart/2005/8/layout/vList2"/>
    <dgm:cxn modelId="{161FDF55-BD78-446C-8D0A-1332068EAAA9}" srcId="{C0EB897D-DE37-4547-9E3F-6016BB08B89A}" destId="{AF8EE704-0385-4EB9-84F5-F9265348E5B6}" srcOrd="2" destOrd="0" parTransId="{B20E1603-1616-4416-AB6D-411944C16C70}" sibTransId="{033760A6-DDD0-48C8-842B-5A4BA7137749}"/>
    <dgm:cxn modelId="{F199CC76-2DBC-472D-9D1B-BBD6BA53FADF}" type="presOf" srcId="{C0EB897D-DE37-4547-9E3F-6016BB08B89A}" destId="{88C91835-A652-4B37-B600-A4DE2CB1B7CA}" srcOrd="0" destOrd="0" presId="urn:microsoft.com/office/officeart/2005/8/layout/vList2"/>
    <dgm:cxn modelId="{DB776F59-92B2-4A64-9CD5-6AD0D1CF3345}" type="presOf" srcId="{5D74B4A5-A3CF-412A-8541-31190B0A16E3}" destId="{E0E3F8F2-5753-4200-AAFE-7840302622D5}" srcOrd="0" destOrd="1" presId="urn:microsoft.com/office/officeart/2005/8/layout/vList2"/>
    <dgm:cxn modelId="{3325EA7C-359E-453C-9A36-1135C79794C0}" srcId="{C0EB897D-DE37-4547-9E3F-6016BB08B89A}" destId="{5D74B4A5-A3CF-412A-8541-31190B0A16E3}" srcOrd="1" destOrd="0" parTransId="{F7C68342-B5AC-45A2-A317-D1F4AC63799B}" sibTransId="{161C74AC-629B-4C0A-AE74-4E756D8167C1}"/>
    <dgm:cxn modelId="{C17FDC88-DA9D-4D98-BF1A-416C680B9672}" type="presOf" srcId="{AF8EE704-0385-4EB9-84F5-F9265348E5B6}" destId="{E0E3F8F2-5753-4200-AAFE-7840302622D5}" srcOrd="0" destOrd="2" presId="urn:microsoft.com/office/officeart/2005/8/layout/vList2"/>
    <dgm:cxn modelId="{26646195-6ECF-4B5A-BFC6-DBB5FF44958D}" type="presOf" srcId="{374EB98C-0516-4A37-B79A-0B31318E7079}" destId="{E0E3F8F2-5753-4200-AAFE-7840302622D5}" srcOrd="0" destOrd="4" presId="urn:microsoft.com/office/officeart/2005/8/layout/vList2"/>
    <dgm:cxn modelId="{E05E7999-579C-40CF-84E7-FBA26F0F1A43}" type="presOf" srcId="{128A3F50-0F22-4A25-B24D-3864DF882A78}" destId="{34FE02A3-5C9D-4A8B-8335-C5F5CB9365EE}" srcOrd="0" destOrd="1" presId="urn:microsoft.com/office/officeart/2005/8/layout/vList2"/>
    <dgm:cxn modelId="{6AB5A7A0-1AC6-4DE0-99DA-EF59234DD7C6}" type="presOf" srcId="{4E30A542-33DC-47DA-BA10-690E328D829B}" destId="{34FE02A3-5C9D-4A8B-8335-C5F5CB9365EE}" srcOrd="0" destOrd="2" presId="urn:microsoft.com/office/officeart/2005/8/layout/vList2"/>
    <dgm:cxn modelId="{935E42A5-FE48-49DD-A92D-A86D3AE61183}" srcId="{6ADA987D-EE48-4C6B-9FFC-3FF63CEE24BC}" destId="{C0EB897D-DE37-4547-9E3F-6016BB08B89A}" srcOrd="0" destOrd="0" parTransId="{B66A2B81-5D01-42BB-9F98-AC445F9A5E2B}" sibTransId="{4DAD84F2-A9A5-448A-9349-DD23D26B8689}"/>
    <dgm:cxn modelId="{46A729A9-049B-4BFE-91B9-DF7DFDA2B45B}" type="presOf" srcId="{D6EDFDEA-8692-420E-B72E-5E339E9BA8D1}" destId="{E0E3F8F2-5753-4200-AAFE-7840302622D5}" srcOrd="0" destOrd="3" presId="urn:microsoft.com/office/officeart/2005/8/layout/vList2"/>
    <dgm:cxn modelId="{03F2C2B2-2593-4FB9-9E60-81C5EB1F6245}" srcId="{AF8EE704-0385-4EB9-84F5-F9265348E5B6}" destId="{374EB98C-0516-4A37-B79A-0B31318E7079}" srcOrd="1" destOrd="0" parTransId="{9D2F9C14-842D-4B93-AF5B-8D09DCBBAB0A}" sibTransId="{13F54D6B-31B4-489B-A61F-54A7F8FA98B5}"/>
    <dgm:cxn modelId="{59C099B6-1727-458E-B012-C82FDA53DAD9}" type="presOf" srcId="{B60ADF05-1FA5-44DB-AB5E-24F2A855EAEF}" destId="{29FD4765-6C5E-4DBB-83A8-8593B1528A80}" srcOrd="0" destOrd="0" presId="urn:microsoft.com/office/officeart/2005/8/layout/vList2"/>
    <dgm:cxn modelId="{3EE55CB8-62A5-4E66-A2C1-737DFF10A1BC}" type="presOf" srcId="{0718F191-6F44-4DB6-BFA6-B71A54E267D1}" destId="{34FE02A3-5C9D-4A8B-8335-C5F5CB9365EE}" srcOrd="0" destOrd="3" presId="urn:microsoft.com/office/officeart/2005/8/layout/vList2"/>
    <dgm:cxn modelId="{E635EBD1-BBFA-4E52-8354-94DE8EEBC3DF}" type="presOf" srcId="{230CFBB0-0D5C-4483-BEBD-61A6CFCD4BD4}" destId="{34FE02A3-5C9D-4A8B-8335-C5F5CB9365EE}" srcOrd="0" destOrd="4" presId="urn:microsoft.com/office/officeart/2005/8/layout/vList2"/>
    <dgm:cxn modelId="{CF594ED2-3836-41D5-98F9-1FFAA34A6690}" srcId="{AF8EE704-0385-4EB9-84F5-F9265348E5B6}" destId="{D6EDFDEA-8692-420E-B72E-5E339E9BA8D1}" srcOrd="0" destOrd="0" parTransId="{0C9129C2-E0C9-47B2-A125-AAC7B7282BCA}" sibTransId="{1E6A6937-51C2-47BE-8997-7A50B6586A35}"/>
    <dgm:cxn modelId="{78E7CCB6-7CC8-465B-B5FE-AE0169ACDA17}" type="presParOf" srcId="{219A6133-C3D9-4CDD-9D4B-ECF003DB579A}" destId="{88C91835-A652-4B37-B600-A4DE2CB1B7CA}" srcOrd="0" destOrd="0" presId="urn:microsoft.com/office/officeart/2005/8/layout/vList2"/>
    <dgm:cxn modelId="{D9CFBB60-2BAA-4998-9918-2B3588B80600}" type="presParOf" srcId="{219A6133-C3D9-4CDD-9D4B-ECF003DB579A}" destId="{E0E3F8F2-5753-4200-AAFE-7840302622D5}" srcOrd="1" destOrd="0" presId="urn:microsoft.com/office/officeart/2005/8/layout/vList2"/>
    <dgm:cxn modelId="{DA70EA5C-FFE2-4421-B129-8B6B1629E520}" type="presParOf" srcId="{219A6133-C3D9-4CDD-9D4B-ECF003DB579A}" destId="{29FD4765-6C5E-4DBB-83A8-8593B1528A80}" srcOrd="2" destOrd="0" presId="urn:microsoft.com/office/officeart/2005/8/layout/vList2"/>
    <dgm:cxn modelId="{876CCBC3-6EFC-487B-90D9-EACB72D03B57}" type="presParOf" srcId="{219A6133-C3D9-4CDD-9D4B-ECF003DB579A}" destId="{34FE02A3-5C9D-4A8B-8335-C5F5CB9365E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13625A0-3347-4934-A9E2-A19AC0C4874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3901EAB-0ED0-493F-9F1B-B4B31C53510A}">
      <dgm:prSet/>
      <dgm:spPr>
        <a:solidFill>
          <a:srgbClr val="4D738A"/>
        </a:solidFill>
      </dgm:spPr>
      <dgm:t>
        <a:bodyPr/>
        <a:lstStyle/>
        <a:p>
          <a:pPr rtl="0"/>
          <a:r>
            <a:rPr lang="en-GB"/>
            <a:t>Reach </a:t>
          </a:r>
        </a:p>
      </dgm:t>
    </dgm:pt>
    <dgm:pt modelId="{ED8B1BE6-4261-46B4-A6D2-69D344BB41AD}" type="parTrans" cxnId="{255BCD50-FB90-4441-8BA2-6669CC23DF73}">
      <dgm:prSet/>
      <dgm:spPr/>
      <dgm:t>
        <a:bodyPr/>
        <a:lstStyle/>
        <a:p>
          <a:endParaRPr lang="en-GB"/>
        </a:p>
      </dgm:t>
    </dgm:pt>
    <dgm:pt modelId="{08E95421-CC47-489B-B440-A5BEC506BBDA}" type="sibTrans" cxnId="{255BCD50-FB90-4441-8BA2-6669CC23DF73}">
      <dgm:prSet/>
      <dgm:spPr/>
      <dgm:t>
        <a:bodyPr/>
        <a:lstStyle/>
        <a:p>
          <a:endParaRPr lang="en-GB"/>
        </a:p>
      </dgm:t>
    </dgm:pt>
    <dgm:pt modelId="{8127963A-59E6-46C7-91E3-61D2ACA38AEA}">
      <dgm:prSet/>
      <dgm:spPr>
        <a:solidFill>
          <a:srgbClr val="D8E2EE">
            <a:alpha val="90000"/>
          </a:srgbClr>
        </a:solidFill>
      </dgm:spPr>
      <dgm:t>
        <a:bodyPr/>
        <a:lstStyle/>
        <a:p>
          <a:pPr rtl="0"/>
          <a:r>
            <a:rPr lang="en-GB" dirty="0">
              <a:solidFill>
                <a:srgbClr val="4D738A"/>
              </a:solidFill>
              <a:latin typeface="+mj-lt"/>
            </a:rPr>
            <a:t>the extent and/or diversity of the beneficiaries of the impact, as relevant to the nature of the impact. (It will </a:t>
          </a:r>
          <a:r>
            <a:rPr lang="en-GB" b="0" dirty="0">
              <a:solidFill>
                <a:srgbClr val="4D738A"/>
              </a:solidFill>
              <a:latin typeface="+mj-lt"/>
            </a:rPr>
            <a:t>not</a:t>
          </a:r>
          <a:r>
            <a:rPr lang="en-GB" dirty="0">
              <a:solidFill>
                <a:srgbClr val="4D738A"/>
              </a:solidFill>
              <a:latin typeface="+mj-lt"/>
            </a:rPr>
            <a:t> be assessed in geographic terms, nor in terms of absolute numbers of beneficiaries.)</a:t>
          </a:r>
        </a:p>
      </dgm:t>
    </dgm:pt>
    <dgm:pt modelId="{CCD53954-6AE0-4987-A7AA-278463722A81}" type="parTrans" cxnId="{01DE74F2-4F4E-47F4-B3BE-3B64A0017E86}">
      <dgm:prSet/>
      <dgm:spPr/>
      <dgm:t>
        <a:bodyPr/>
        <a:lstStyle/>
        <a:p>
          <a:endParaRPr lang="en-GB"/>
        </a:p>
      </dgm:t>
    </dgm:pt>
    <dgm:pt modelId="{060CDF80-E4E7-4F8E-BCD2-162DCE11F5CF}" type="sibTrans" cxnId="{01DE74F2-4F4E-47F4-B3BE-3B64A0017E86}">
      <dgm:prSet/>
      <dgm:spPr/>
      <dgm:t>
        <a:bodyPr/>
        <a:lstStyle/>
        <a:p>
          <a:endParaRPr lang="en-GB"/>
        </a:p>
      </dgm:t>
    </dgm:pt>
    <dgm:pt modelId="{7E589476-47F4-45E1-BBF9-97C25A7DFCE6}">
      <dgm:prSet/>
      <dgm:spPr>
        <a:solidFill>
          <a:srgbClr val="4D738A"/>
        </a:solidFill>
      </dgm:spPr>
      <dgm:t>
        <a:bodyPr/>
        <a:lstStyle/>
        <a:p>
          <a:pPr rtl="0"/>
          <a:r>
            <a:rPr lang="en-GB"/>
            <a:t>Significance </a:t>
          </a:r>
        </a:p>
      </dgm:t>
    </dgm:pt>
    <dgm:pt modelId="{0D3693D2-85BA-47EE-8CA3-01DD679AD301}" type="parTrans" cxnId="{CFF07BCA-D518-44EC-BB8F-28C020742A34}">
      <dgm:prSet/>
      <dgm:spPr/>
      <dgm:t>
        <a:bodyPr/>
        <a:lstStyle/>
        <a:p>
          <a:endParaRPr lang="en-GB"/>
        </a:p>
      </dgm:t>
    </dgm:pt>
    <dgm:pt modelId="{5956E81E-C261-4BC9-8901-FDDA51CA18DC}" type="sibTrans" cxnId="{CFF07BCA-D518-44EC-BB8F-28C020742A34}">
      <dgm:prSet/>
      <dgm:spPr/>
      <dgm:t>
        <a:bodyPr/>
        <a:lstStyle/>
        <a:p>
          <a:endParaRPr lang="en-GB"/>
        </a:p>
      </dgm:t>
    </dgm:pt>
    <dgm:pt modelId="{2346B6EE-A112-46B4-88E2-F18F77F96C2F}">
      <dgm:prSet/>
      <dgm:spPr>
        <a:solidFill>
          <a:srgbClr val="D8E2EE">
            <a:alpha val="90000"/>
          </a:srgbClr>
        </a:solidFill>
      </dgm:spPr>
      <dgm:t>
        <a:bodyPr/>
        <a:lstStyle/>
        <a:p>
          <a:pPr rtl="0"/>
          <a:r>
            <a:rPr lang="en-GB" dirty="0">
              <a:solidFill>
                <a:srgbClr val="4D738A"/>
              </a:solidFill>
              <a:latin typeface="+mj-lt"/>
            </a:rPr>
            <a:t>the degree to which the impact has enabled, enriched, influenced, informed or changed the performance, policies, practices, products, services, understanding, awareness or well-being of the beneficiaries.</a:t>
          </a:r>
        </a:p>
      </dgm:t>
    </dgm:pt>
    <dgm:pt modelId="{C2B65CC6-5589-4FE3-9DAA-B7164AF3BB6E}" type="parTrans" cxnId="{86F6CDCC-1585-4D1A-8DDF-9680FC0ED534}">
      <dgm:prSet/>
      <dgm:spPr/>
      <dgm:t>
        <a:bodyPr/>
        <a:lstStyle/>
        <a:p>
          <a:endParaRPr lang="en-GB"/>
        </a:p>
      </dgm:t>
    </dgm:pt>
    <dgm:pt modelId="{93FC6A50-4837-4D53-8933-A7F16C9BFE6F}" type="sibTrans" cxnId="{86F6CDCC-1585-4D1A-8DDF-9680FC0ED534}">
      <dgm:prSet/>
      <dgm:spPr/>
      <dgm:t>
        <a:bodyPr/>
        <a:lstStyle/>
        <a:p>
          <a:endParaRPr lang="en-GB"/>
        </a:p>
      </dgm:t>
    </dgm:pt>
    <dgm:pt modelId="{7391CD91-CE93-4456-A67A-A7003E145EA0}" type="pres">
      <dgm:prSet presAssocID="{513625A0-3347-4934-A9E2-A19AC0C4874E}" presName="Name0" presStyleCnt="0">
        <dgm:presLayoutVars>
          <dgm:dir/>
          <dgm:animLvl val="lvl"/>
          <dgm:resizeHandles val="exact"/>
        </dgm:presLayoutVars>
      </dgm:prSet>
      <dgm:spPr/>
    </dgm:pt>
    <dgm:pt modelId="{026E5439-CFF1-42F6-AC22-846508FE5690}" type="pres">
      <dgm:prSet presAssocID="{63901EAB-0ED0-493F-9F1B-B4B31C53510A}" presName="composite" presStyleCnt="0"/>
      <dgm:spPr/>
    </dgm:pt>
    <dgm:pt modelId="{1ED54CDE-00C7-4A0D-B9FC-9571769FDFAA}" type="pres">
      <dgm:prSet presAssocID="{63901EAB-0ED0-493F-9F1B-B4B31C53510A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DA872A80-DBBE-43B5-9285-BD96539CF80A}" type="pres">
      <dgm:prSet presAssocID="{63901EAB-0ED0-493F-9F1B-B4B31C53510A}" presName="desTx" presStyleLbl="alignAccFollowNode1" presStyleIdx="0" presStyleCnt="2">
        <dgm:presLayoutVars>
          <dgm:bulletEnabled val="1"/>
        </dgm:presLayoutVars>
      </dgm:prSet>
      <dgm:spPr/>
    </dgm:pt>
    <dgm:pt modelId="{D8EAF0BF-A60B-495C-BD95-767A913C81D4}" type="pres">
      <dgm:prSet presAssocID="{08E95421-CC47-489B-B440-A5BEC506BBDA}" presName="space" presStyleCnt="0"/>
      <dgm:spPr/>
    </dgm:pt>
    <dgm:pt modelId="{58FD6C26-9A2A-4949-8650-7561CF0ABD50}" type="pres">
      <dgm:prSet presAssocID="{7E589476-47F4-45E1-BBF9-97C25A7DFCE6}" presName="composite" presStyleCnt="0"/>
      <dgm:spPr/>
    </dgm:pt>
    <dgm:pt modelId="{8404056C-8CD4-4A46-A7C4-B83BA148C7CB}" type="pres">
      <dgm:prSet presAssocID="{7E589476-47F4-45E1-BBF9-97C25A7DFCE6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89D9C2FC-4ED6-470E-9DEA-7812F2269B5C}" type="pres">
      <dgm:prSet presAssocID="{7E589476-47F4-45E1-BBF9-97C25A7DFCE6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859EA803-84B0-409E-AB2C-CC34DACE9907}" type="presOf" srcId="{513625A0-3347-4934-A9E2-A19AC0C4874E}" destId="{7391CD91-CE93-4456-A67A-A7003E145EA0}" srcOrd="0" destOrd="0" presId="urn:microsoft.com/office/officeart/2005/8/layout/hList1"/>
    <dgm:cxn modelId="{D2FE2019-8690-4326-95B9-A6BC10D4D6DE}" type="presOf" srcId="{7E589476-47F4-45E1-BBF9-97C25A7DFCE6}" destId="{8404056C-8CD4-4A46-A7C4-B83BA148C7CB}" srcOrd="0" destOrd="0" presId="urn:microsoft.com/office/officeart/2005/8/layout/hList1"/>
    <dgm:cxn modelId="{E8F8CF4C-53B6-49F7-997F-3394E8AD78D3}" type="presOf" srcId="{2346B6EE-A112-46B4-88E2-F18F77F96C2F}" destId="{89D9C2FC-4ED6-470E-9DEA-7812F2269B5C}" srcOrd="0" destOrd="0" presId="urn:microsoft.com/office/officeart/2005/8/layout/hList1"/>
    <dgm:cxn modelId="{255BCD50-FB90-4441-8BA2-6669CC23DF73}" srcId="{513625A0-3347-4934-A9E2-A19AC0C4874E}" destId="{63901EAB-0ED0-493F-9F1B-B4B31C53510A}" srcOrd="0" destOrd="0" parTransId="{ED8B1BE6-4261-46B4-A6D2-69D344BB41AD}" sibTransId="{08E95421-CC47-489B-B440-A5BEC506BBDA}"/>
    <dgm:cxn modelId="{C1E4EE79-5760-4AF5-9133-2CDDDDAB3C71}" type="presOf" srcId="{63901EAB-0ED0-493F-9F1B-B4B31C53510A}" destId="{1ED54CDE-00C7-4A0D-B9FC-9571769FDFAA}" srcOrd="0" destOrd="0" presId="urn:microsoft.com/office/officeart/2005/8/layout/hList1"/>
    <dgm:cxn modelId="{4C1B03C1-7247-4B5E-9CB4-98E23D5AF12B}" type="presOf" srcId="{8127963A-59E6-46C7-91E3-61D2ACA38AEA}" destId="{DA872A80-DBBE-43B5-9285-BD96539CF80A}" srcOrd="0" destOrd="0" presId="urn:microsoft.com/office/officeart/2005/8/layout/hList1"/>
    <dgm:cxn modelId="{CFF07BCA-D518-44EC-BB8F-28C020742A34}" srcId="{513625A0-3347-4934-A9E2-A19AC0C4874E}" destId="{7E589476-47F4-45E1-BBF9-97C25A7DFCE6}" srcOrd="1" destOrd="0" parTransId="{0D3693D2-85BA-47EE-8CA3-01DD679AD301}" sibTransId="{5956E81E-C261-4BC9-8901-FDDA51CA18DC}"/>
    <dgm:cxn modelId="{86F6CDCC-1585-4D1A-8DDF-9680FC0ED534}" srcId="{7E589476-47F4-45E1-BBF9-97C25A7DFCE6}" destId="{2346B6EE-A112-46B4-88E2-F18F77F96C2F}" srcOrd="0" destOrd="0" parTransId="{C2B65CC6-5589-4FE3-9DAA-B7164AF3BB6E}" sibTransId="{93FC6A50-4837-4D53-8933-A7F16C9BFE6F}"/>
    <dgm:cxn modelId="{01DE74F2-4F4E-47F4-B3BE-3B64A0017E86}" srcId="{63901EAB-0ED0-493F-9F1B-B4B31C53510A}" destId="{8127963A-59E6-46C7-91E3-61D2ACA38AEA}" srcOrd="0" destOrd="0" parTransId="{CCD53954-6AE0-4987-A7AA-278463722A81}" sibTransId="{060CDF80-E4E7-4F8E-BCD2-162DCE11F5CF}"/>
    <dgm:cxn modelId="{8D4FBB5A-53EF-41B6-AC38-FAA3ABBE6851}" type="presParOf" srcId="{7391CD91-CE93-4456-A67A-A7003E145EA0}" destId="{026E5439-CFF1-42F6-AC22-846508FE5690}" srcOrd="0" destOrd="0" presId="urn:microsoft.com/office/officeart/2005/8/layout/hList1"/>
    <dgm:cxn modelId="{6E244944-C9EA-4A11-905F-E021AFBACFFA}" type="presParOf" srcId="{026E5439-CFF1-42F6-AC22-846508FE5690}" destId="{1ED54CDE-00C7-4A0D-B9FC-9571769FDFAA}" srcOrd="0" destOrd="0" presId="urn:microsoft.com/office/officeart/2005/8/layout/hList1"/>
    <dgm:cxn modelId="{05677D0D-E48D-4C91-B7F4-18E626F7AC9A}" type="presParOf" srcId="{026E5439-CFF1-42F6-AC22-846508FE5690}" destId="{DA872A80-DBBE-43B5-9285-BD96539CF80A}" srcOrd="1" destOrd="0" presId="urn:microsoft.com/office/officeart/2005/8/layout/hList1"/>
    <dgm:cxn modelId="{455A12EF-00B0-4F28-902E-2D0FF032D8DC}" type="presParOf" srcId="{7391CD91-CE93-4456-A67A-A7003E145EA0}" destId="{D8EAF0BF-A60B-495C-BD95-767A913C81D4}" srcOrd="1" destOrd="0" presId="urn:microsoft.com/office/officeart/2005/8/layout/hList1"/>
    <dgm:cxn modelId="{9687BD87-AEA2-48F5-887B-D055445150BE}" type="presParOf" srcId="{7391CD91-CE93-4456-A67A-A7003E145EA0}" destId="{58FD6C26-9A2A-4949-8650-7561CF0ABD50}" srcOrd="2" destOrd="0" presId="urn:microsoft.com/office/officeart/2005/8/layout/hList1"/>
    <dgm:cxn modelId="{88A74FB2-E3AF-45D1-B649-A08EA58E1EFD}" type="presParOf" srcId="{58FD6C26-9A2A-4949-8650-7561CF0ABD50}" destId="{8404056C-8CD4-4A46-A7C4-B83BA148C7CB}" srcOrd="0" destOrd="0" presId="urn:microsoft.com/office/officeart/2005/8/layout/hList1"/>
    <dgm:cxn modelId="{D249053C-0420-4036-89FF-CE4EBE943035}" type="presParOf" srcId="{58FD6C26-9A2A-4949-8650-7561CF0ABD50}" destId="{89D9C2FC-4ED6-470E-9DEA-7812F2269B5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9BA4DD1-D759-4253-A300-F4F97A17994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5B810CB-4E9F-49B6-BEB4-83DB9393AA0D}">
      <dgm:prSet/>
      <dgm:spPr>
        <a:solidFill>
          <a:srgbClr val="4D738A"/>
        </a:solidFill>
      </dgm:spPr>
      <dgm:t>
        <a:bodyPr/>
        <a:lstStyle/>
        <a:p>
          <a:r>
            <a:rPr lang="en-GB" dirty="0"/>
            <a:t>System development</a:t>
          </a:r>
        </a:p>
      </dgm:t>
    </dgm:pt>
    <dgm:pt modelId="{88028F79-90D7-4BF2-8FC2-B90702E06AA3}" type="parTrans" cxnId="{8C991555-3F7E-4BAE-ABF8-B37469553F04}">
      <dgm:prSet/>
      <dgm:spPr/>
      <dgm:t>
        <a:bodyPr/>
        <a:lstStyle/>
        <a:p>
          <a:endParaRPr lang="en-GB"/>
        </a:p>
      </dgm:t>
    </dgm:pt>
    <dgm:pt modelId="{5F9BA159-08FD-4125-A0AE-EE5042FF4C6B}" type="sibTrans" cxnId="{8C991555-3F7E-4BAE-ABF8-B37469553F04}">
      <dgm:prSet/>
      <dgm:spPr/>
      <dgm:t>
        <a:bodyPr/>
        <a:lstStyle/>
        <a:p>
          <a:endParaRPr lang="en-GB"/>
        </a:p>
      </dgm:t>
    </dgm:pt>
    <dgm:pt modelId="{A10B130A-3B06-41D3-866B-941BE1329997}">
      <dgm:prSet/>
      <dgm:spPr>
        <a:solidFill>
          <a:srgbClr val="4D738A"/>
        </a:solidFill>
      </dgm:spPr>
      <dgm:t>
        <a:bodyPr/>
        <a:lstStyle/>
        <a:p>
          <a:r>
            <a:rPr lang="en-GB" dirty="0"/>
            <a:t>Assessment phase preparation</a:t>
          </a:r>
        </a:p>
      </dgm:t>
    </dgm:pt>
    <dgm:pt modelId="{71CC4079-70E8-4E77-98E8-108FAE4F353D}" type="parTrans" cxnId="{6C381DB7-0589-45F6-9847-0C8F3E2E13E9}">
      <dgm:prSet/>
      <dgm:spPr/>
      <dgm:t>
        <a:bodyPr/>
        <a:lstStyle/>
        <a:p>
          <a:endParaRPr lang="en-GB"/>
        </a:p>
      </dgm:t>
    </dgm:pt>
    <dgm:pt modelId="{709F2B1D-7216-4B8A-B242-9879166DDA2A}" type="sibTrans" cxnId="{6C381DB7-0589-45F6-9847-0C8F3E2E13E9}">
      <dgm:prSet/>
      <dgm:spPr/>
      <dgm:t>
        <a:bodyPr/>
        <a:lstStyle/>
        <a:p>
          <a:endParaRPr lang="en-GB"/>
        </a:p>
      </dgm:t>
    </dgm:pt>
    <dgm:pt modelId="{D5F8524F-3262-450E-96F6-125005334BF9}">
      <dgm:prSet/>
      <dgm:spPr>
        <a:solidFill>
          <a:srgbClr val="EAEFF7">
            <a:alpha val="90000"/>
          </a:srgbClr>
        </a:solidFill>
      </dgm:spPr>
      <dgm:t>
        <a:bodyPr/>
        <a:lstStyle/>
        <a:p>
          <a:r>
            <a:rPr lang="en-GB" dirty="0">
              <a:solidFill>
                <a:srgbClr val="4D738A"/>
              </a:solidFill>
            </a:rPr>
            <a:t>Panel meetings</a:t>
          </a:r>
        </a:p>
      </dgm:t>
    </dgm:pt>
    <dgm:pt modelId="{A53E90C0-2F8D-4DA1-B38A-C19F2B2C96D9}" type="parTrans" cxnId="{D424FDC1-A587-44FF-9DAD-6ACDBFA813B1}">
      <dgm:prSet/>
      <dgm:spPr/>
      <dgm:t>
        <a:bodyPr/>
        <a:lstStyle/>
        <a:p>
          <a:endParaRPr lang="en-GB"/>
        </a:p>
      </dgm:t>
    </dgm:pt>
    <dgm:pt modelId="{F4850F79-FDFA-416F-8347-62D0675A468A}" type="sibTrans" cxnId="{D424FDC1-A587-44FF-9DAD-6ACDBFA813B1}">
      <dgm:prSet/>
      <dgm:spPr/>
      <dgm:t>
        <a:bodyPr/>
        <a:lstStyle/>
        <a:p>
          <a:endParaRPr lang="en-GB"/>
        </a:p>
      </dgm:t>
    </dgm:pt>
    <dgm:pt modelId="{3294A588-ED58-4220-847D-EB058BA209D5}">
      <dgm:prSet/>
      <dgm:spPr>
        <a:solidFill>
          <a:srgbClr val="EAEFF7">
            <a:alpha val="90000"/>
          </a:srgbClr>
        </a:solidFill>
      </dgm:spPr>
      <dgm:t>
        <a:bodyPr/>
        <a:lstStyle/>
        <a:p>
          <a:r>
            <a:rPr lang="en-GB" dirty="0">
              <a:solidFill>
                <a:srgbClr val="4D738A"/>
              </a:solidFill>
            </a:rPr>
            <a:t>Launch of live subs system</a:t>
          </a:r>
        </a:p>
      </dgm:t>
    </dgm:pt>
    <dgm:pt modelId="{6A5A26FC-484A-41A6-90B0-7EBE72011049}" type="parTrans" cxnId="{F6CB59DA-414F-4CD7-9F7D-3C1ED539DDB6}">
      <dgm:prSet/>
      <dgm:spPr/>
      <dgm:t>
        <a:bodyPr/>
        <a:lstStyle/>
        <a:p>
          <a:endParaRPr lang="en-GB"/>
        </a:p>
      </dgm:t>
    </dgm:pt>
    <dgm:pt modelId="{D21A449B-783D-47D0-94BA-AE64A6BE16FF}" type="sibTrans" cxnId="{F6CB59DA-414F-4CD7-9F7D-3C1ED539DDB6}">
      <dgm:prSet/>
      <dgm:spPr/>
      <dgm:t>
        <a:bodyPr/>
        <a:lstStyle/>
        <a:p>
          <a:endParaRPr lang="en-GB"/>
        </a:p>
      </dgm:t>
    </dgm:pt>
    <dgm:pt modelId="{244C3960-AFBB-4F06-B2C5-0B9D6B4E8D19}">
      <dgm:prSet/>
      <dgm:spPr>
        <a:solidFill>
          <a:srgbClr val="EAEFF7">
            <a:alpha val="90000"/>
          </a:srgbClr>
        </a:solidFill>
      </dgm:spPr>
      <dgm:t>
        <a:bodyPr/>
        <a:lstStyle/>
        <a:p>
          <a:r>
            <a:rPr lang="en-GB" dirty="0">
              <a:solidFill>
                <a:srgbClr val="4D738A"/>
              </a:solidFill>
            </a:rPr>
            <a:t>Development of assessment systems</a:t>
          </a:r>
        </a:p>
      </dgm:t>
    </dgm:pt>
    <dgm:pt modelId="{0C10966E-71CF-4356-BDA3-58D89D28DF5F}" type="parTrans" cxnId="{A8CC3EA8-C9BE-4E58-985D-AF06A4CCAF81}">
      <dgm:prSet/>
      <dgm:spPr/>
      <dgm:t>
        <a:bodyPr/>
        <a:lstStyle/>
        <a:p>
          <a:endParaRPr lang="en-GB"/>
        </a:p>
      </dgm:t>
    </dgm:pt>
    <dgm:pt modelId="{14EACE6C-0E92-4B47-954B-CA92F5E734C2}" type="sibTrans" cxnId="{A8CC3EA8-C9BE-4E58-985D-AF06A4CCAF81}">
      <dgm:prSet/>
      <dgm:spPr/>
      <dgm:t>
        <a:bodyPr/>
        <a:lstStyle/>
        <a:p>
          <a:endParaRPr lang="en-GB"/>
        </a:p>
      </dgm:t>
    </dgm:pt>
    <dgm:pt modelId="{9696A9DB-74A2-4538-A361-7CFFA5DBFEB3}">
      <dgm:prSet/>
      <dgm:spPr>
        <a:solidFill>
          <a:srgbClr val="EAEFF7">
            <a:alpha val="90000"/>
          </a:srgbClr>
        </a:solidFill>
      </dgm:spPr>
      <dgm:t>
        <a:bodyPr/>
        <a:lstStyle/>
        <a:p>
          <a:r>
            <a:rPr lang="en-GB" dirty="0">
              <a:solidFill>
                <a:srgbClr val="4D738A"/>
              </a:solidFill>
            </a:rPr>
            <a:t>Testing and training for assessment systems</a:t>
          </a:r>
        </a:p>
      </dgm:t>
    </dgm:pt>
    <dgm:pt modelId="{7983142B-03A7-4325-8F1A-2F81CF670712}" type="parTrans" cxnId="{59F428A7-FBC4-4FDF-A970-907E7B1CE488}">
      <dgm:prSet/>
      <dgm:spPr/>
      <dgm:t>
        <a:bodyPr/>
        <a:lstStyle/>
        <a:p>
          <a:endParaRPr lang="en-GB"/>
        </a:p>
      </dgm:t>
    </dgm:pt>
    <dgm:pt modelId="{1972243D-797D-401C-B184-43049A67D3D4}" type="sibTrans" cxnId="{59F428A7-FBC4-4FDF-A970-907E7B1CE488}">
      <dgm:prSet/>
      <dgm:spPr/>
      <dgm:t>
        <a:bodyPr/>
        <a:lstStyle/>
        <a:p>
          <a:endParaRPr lang="en-GB"/>
        </a:p>
      </dgm:t>
    </dgm:pt>
    <dgm:pt modelId="{9B5317E3-DB76-4F04-9006-BE7EB9975239}">
      <dgm:prSet/>
      <dgm:spPr>
        <a:solidFill>
          <a:srgbClr val="EAEFF7">
            <a:alpha val="90000"/>
          </a:srgbClr>
        </a:solidFill>
      </dgm:spPr>
      <dgm:t>
        <a:bodyPr/>
        <a:lstStyle/>
        <a:p>
          <a:r>
            <a:rPr lang="en-GB" dirty="0">
              <a:solidFill>
                <a:srgbClr val="4D738A"/>
              </a:solidFill>
            </a:rPr>
            <a:t>Warehouse operational</a:t>
          </a:r>
        </a:p>
      </dgm:t>
    </dgm:pt>
    <dgm:pt modelId="{5A55241A-BA68-45A0-AF79-00C575C5F37B}" type="parTrans" cxnId="{27D5791E-2DE2-4FC2-888E-3E4F45D28C29}">
      <dgm:prSet/>
      <dgm:spPr/>
      <dgm:t>
        <a:bodyPr/>
        <a:lstStyle/>
        <a:p>
          <a:endParaRPr lang="en-GB"/>
        </a:p>
      </dgm:t>
    </dgm:pt>
    <dgm:pt modelId="{B0C346FC-41A0-41E4-B658-CD2EE363B9E0}" type="sibTrans" cxnId="{27D5791E-2DE2-4FC2-888E-3E4F45D28C29}">
      <dgm:prSet/>
      <dgm:spPr/>
      <dgm:t>
        <a:bodyPr/>
        <a:lstStyle/>
        <a:p>
          <a:endParaRPr lang="en-GB"/>
        </a:p>
      </dgm:t>
    </dgm:pt>
    <dgm:pt modelId="{4C9E885B-48D4-42ED-96DE-E20FCC0398A6}">
      <dgm:prSet/>
      <dgm:spPr>
        <a:solidFill>
          <a:srgbClr val="4D738A"/>
        </a:solidFill>
      </dgm:spPr>
      <dgm:t>
        <a:bodyPr/>
        <a:lstStyle/>
        <a:p>
          <a:r>
            <a:rPr lang="en-GB" dirty="0"/>
            <a:t>Supporting submissions</a:t>
          </a:r>
        </a:p>
      </dgm:t>
    </dgm:pt>
    <dgm:pt modelId="{E4AD6C87-1F92-4067-86AA-37AE385A4D6C}" type="parTrans" cxnId="{2F7D0AA0-8F62-4753-B944-4B72DB1C56F3}">
      <dgm:prSet/>
      <dgm:spPr/>
      <dgm:t>
        <a:bodyPr/>
        <a:lstStyle/>
        <a:p>
          <a:endParaRPr lang="en-GB"/>
        </a:p>
      </dgm:t>
    </dgm:pt>
    <dgm:pt modelId="{4D6D926C-D027-44D8-8F85-B3BDF341F886}" type="sibTrans" cxnId="{2F7D0AA0-8F62-4753-B944-4B72DB1C56F3}">
      <dgm:prSet/>
      <dgm:spPr/>
      <dgm:t>
        <a:bodyPr/>
        <a:lstStyle/>
        <a:p>
          <a:endParaRPr lang="en-GB"/>
        </a:p>
      </dgm:t>
    </dgm:pt>
    <dgm:pt modelId="{B6F92133-2335-4B00-8F0D-97F4BE240F5D}">
      <dgm:prSet/>
      <dgm:spPr>
        <a:solidFill>
          <a:srgbClr val="EAEFF7"/>
        </a:solidFill>
      </dgm:spPr>
      <dgm:t>
        <a:bodyPr/>
        <a:lstStyle/>
        <a:p>
          <a:r>
            <a:rPr lang="en-GB" dirty="0">
              <a:solidFill>
                <a:srgbClr val="4D738A"/>
              </a:solidFill>
            </a:rPr>
            <a:t>Queries, FAQs</a:t>
          </a:r>
        </a:p>
      </dgm:t>
    </dgm:pt>
    <dgm:pt modelId="{97A14271-662C-4F3B-BFBC-C2BE6F41B364}" type="parTrans" cxnId="{1FE94E9D-C48E-4CC4-B540-3009F5B24DC5}">
      <dgm:prSet/>
      <dgm:spPr/>
      <dgm:t>
        <a:bodyPr/>
        <a:lstStyle/>
        <a:p>
          <a:endParaRPr lang="en-GB"/>
        </a:p>
      </dgm:t>
    </dgm:pt>
    <dgm:pt modelId="{2A3D8F4B-C1BC-47AC-B972-6B7FF4FB86AF}" type="sibTrans" cxnId="{1FE94E9D-C48E-4CC4-B540-3009F5B24DC5}">
      <dgm:prSet/>
      <dgm:spPr/>
      <dgm:t>
        <a:bodyPr/>
        <a:lstStyle/>
        <a:p>
          <a:endParaRPr lang="en-GB"/>
        </a:p>
      </dgm:t>
    </dgm:pt>
    <dgm:pt modelId="{4DA1410F-4699-49D2-8395-4C712684E90C}">
      <dgm:prSet/>
      <dgm:spPr>
        <a:solidFill>
          <a:srgbClr val="EAEFF7"/>
        </a:solidFill>
      </dgm:spPr>
      <dgm:t>
        <a:bodyPr/>
        <a:lstStyle/>
        <a:p>
          <a:r>
            <a:rPr lang="en-GB" dirty="0">
              <a:solidFill>
                <a:srgbClr val="4D738A"/>
              </a:solidFill>
            </a:rPr>
            <a:t>Releases of contextual data</a:t>
          </a:r>
        </a:p>
      </dgm:t>
    </dgm:pt>
    <dgm:pt modelId="{33BE5AAE-EB9C-472D-9650-73280A9C28BC}" type="parTrans" cxnId="{E5B98B12-770B-4CBB-9616-7F4E7FE987A7}">
      <dgm:prSet/>
      <dgm:spPr/>
      <dgm:t>
        <a:bodyPr/>
        <a:lstStyle/>
        <a:p>
          <a:endParaRPr lang="en-GB"/>
        </a:p>
      </dgm:t>
    </dgm:pt>
    <dgm:pt modelId="{397B7D26-6CC9-4AD5-9DFF-0125EFF8931B}" type="sibTrans" cxnId="{E5B98B12-770B-4CBB-9616-7F4E7FE987A7}">
      <dgm:prSet/>
      <dgm:spPr/>
      <dgm:t>
        <a:bodyPr/>
        <a:lstStyle/>
        <a:p>
          <a:endParaRPr lang="en-GB"/>
        </a:p>
      </dgm:t>
    </dgm:pt>
    <dgm:pt modelId="{15CFD25D-0010-45BB-A771-76BC83148DC7}">
      <dgm:prSet/>
      <dgm:spPr>
        <a:solidFill>
          <a:srgbClr val="EAEFF7"/>
        </a:solidFill>
      </dgm:spPr>
      <dgm:t>
        <a:bodyPr/>
        <a:lstStyle/>
        <a:p>
          <a:r>
            <a:rPr lang="en-GB" dirty="0">
              <a:solidFill>
                <a:srgbClr val="4D738A"/>
              </a:solidFill>
            </a:rPr>
            <a:t>Further REF4 data</a:t>
          </a:r>
        </a:p>
      </dgm:t>
    </dgm:pt>
    <dgm:pt modelId="{83D28572-1F1F-403F-9A3A-E6EE72E77656}" type="parTrans" cxnId="{6DFF7BCC-EE7B-407B-8261-09A90B6F5D2C}">
      <dgm:prSet/>
      <dgm:spPr/>
      <dgm:t>
        <a:bodyPr/>
        <a:lstStyle/>
        <a:p>
          <a:endParaRPr lang="en-GB"/>
        </a:p>
      </dgm:t>
    </dgm:pt>
    <dgm:pt modelId="{C3E7912C-DC6F-4987-90FE-4C0303F7FEFA}" type="sibTrans" cxnId="{6DFF7BCC-EE7B-407B-8261-09A90B6F5D2C}">
      <dgm:prSet/>
      <dgm:spPr/>
      <dgm:t>
        <a:bodyPr/>
        <a:lstStyle/>
        <a:p>
          <a:endParaRPr lang="en-GB"/>
        </a:p>
      </dgm:t>
    </dgm:pt>
    <dgm:pt modelId="{7A4F146D-E312-4221-BFB9-B40AC8E0C0CE}">
      <dgm:prSet/>
      <dgm:spPr>
        <a:solidFill>
          <a:srgbClr val="EAEFF7"/>
        </a:solidFill>
      </dgm:spPr>
      <dgm:t>
        <a:bodyPr/>
        <a:lstStyle/>
        <a:p>
          <a:r>
            <a:rPr lang="en-GB" dirty="0">
              <a:solidFill>
                <a:srgbClr val="4D738A"/>
              </a:solidFill>
            </a:rPr>
            <a:t>Reduction requests advance process</a:t>
          </a:r>
        </a:p>
      </dgm:t>
    </dgm:pt>
    <dgm:pt modelId="{6004C8B3-8EB9-4B23-A7F4-BB8BE7CD2524}" type="parTrans" cxnId="{F8467580-E2B9-411C-8D34-96CE7EA95558}">
      <dgm:prSet/>
      <dgm:spPr/>
      <dgm:t>
        <a:bodyPr/>
        <a:lstStyle/>
        <a:p>
          <a:endParaRPr lang="en-GB"/>
        </a:p>
      </dgm:t>
    </dgm:pt>
    <dgm:pt modelId="{84AD85A0-2428-4F00-8159-E19FAF3964C4}" type="sibTrans" cxnId="{F8467580-E2B9-411C-8D34-96CE7EA95558}">
      <dgm:prSet/>
      <dgm:spPr/>
      <dgm:t>
        <a:bodyPr/>
        <a:lstStyle/>
        <a:p>
          <a:endParaRPr lang="en-GB"/>
        </a:p>
      </dgm:t>
    </dgm:pt>
    <dgm:pt modelId="{9E052AFC-3C6A-4461-A350-A24E55F767B1}">
      <dgm:prSet/>
      <dgm:spPr>
        <a:solidFill>
          <a:srgbClr val="EAEFF7">
            <a:alpha val="90000"/>
          </a:srgbClr>
        </a:solidFill>
      </dgm:spPr>
      <dgm:t>
        <a:bodyPr/>
        <a:lstStyle/>
        <a:p>
          <a:r>
            <a:rPr lang="en-GB" dirty="0">
              <a:solidFill>
                <a:srgbClr val="4D738A"/>
              </a:solidFill>
            </a:rPr>
            <a:t>User support and guidance</a:t>
          </a:r>
        </a:p>
      </dgm:t>
    </dgm:pt>
    <dgm:pt modelId="{8A510C64-413C-48C3-856A-87CBAD4359A9}" type="parTrans" cxnId="{1333E14F-63BE-4314-8E7A-0EFB4B00BEC2}">
      <dgm:prSet/>
      <dgm:spPr/>
      <dgm:t>
        <a:bodyPr/>
        <a:lstStyle/>
        <a:p>
          <a:endParaRPr lang="en-GB"/>
        </a:p>
      </dgm:t>
    </dgm:pt>
    <dgm:pt modelId="{14147086-280A-443E-A904-9D79E1CBE745}" type="sibTrans" cxnId="{1333E14F-63BE-4314-8E7A-0EFB4B00BEC2}">
      <dgm:prSet/>
      <dgm:spPr/>
      <dgm:t>
        <a:bodyPr/>
        <a:lstStyle/>
        <a:p>
          <a:endParaRPr lang="en-GB"/>
        </a:p>
      </dgm:t>
    </dgm:pt>
    <dgm:pt modelId="{A740B287-CE70-4947-967F-E772AF9C0046}">
      <dgm:prSet/>
      <dgm:spPr>
        <a:solidFill>
          <a:srgbClr val="EAEFF7">
            <a:alpha val="90000"/>
          </a:srgbClr>
        </a:solidFill>
      </dgm:spPr>
      <dgm:t>
        <a:bodyPr/>
        <a:lstStyle/>
        <a:p>
          <a:r>
            <a:rPr lang="en-GB" dirty="0">
              <a:solidFill>
                <a:srgbClr val="4D738A"/>
              </a:solidFill>
            </a:rPr>
            <a:t>Finalise panel appointments</a:t>
          </a:r>
        </a:p>
      </dgm:t>
    </dgm:pt>
    <dgm:pt modelId="{7A6648C4-8720-44D3-97FA-D399D28F8312}" type="parTrans" cxnId="{61003B31-E1DA-4A84-8E00-3758759F893C}">
      <dgm:prSet/>
      <dgm:spPr/>
      <dgm:t>
        <a:bodyPr/>
        <a:lstStyle/>
        <a:p>
          <a:endParaRPr lang="en-GB"/>
        </a:p>
      </dgm:t>
    </dgm:pt>
    <dgm:pt modelId="{CB37226F-BDFF-4597-B091-1798B4007D7D}" type="sibTrans" cxnId="{61003B31-E1DA-4A84-8E00-3758759F893C}">
      <dgm:prSet/>
      <dgm:spPr/>
      <dgm:t>
        <a:bodyPr/>
        <a:lstStyle/>
        <a:p>
          <a:endParaRPr lang="en-GB"/>
        </a:p>
      </dgm:t>
    </dgm:pt>
    <dgm:pt modelId="{C170BB39-F6D5-403A-812F-8744D032BA5C}" type="pres">
      <dgm:prSet presAssocID="{79BA4DD1-D759-4253-A300-F4F97A179943}" presName="Name0" presStyleCnt="0">
        <dgm:presLayoutVars>
          <dgm:dir/>
          <dgm:animLvl val="lvl"/>
          <dgm:resizeHandles val="exact"/>
        </dgm:presLayoutVars>
      </dgm:prSet>
      <dgm:spPr/>
    </dgm:pt>
    <dgm:pt modelId="{658C768C-7499-4E05-BBD7-97A29A1205AE}" type="pres">
      <dgm:prSet presAssocID="{4C9E885B-48D4-42ED-96DE-E20FCC0398A6}" presName="composite" presStyleCnt="0"/>
      <dgm:spPr/>
    </dgm:pt>
    <dgm:pt modelId="{943B0CE1-6B76-4B9E-BCA3-18027D6B0AAA}" type="pres">
      <dgm:prSet presAssocID="{4C9E885B-48D4-42ED-96DE-E20FCC0398A6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D7D3F723-AC19-469B-83C4-9E8159D47427}" type="pres">
      <dgm:prSet presAssocID="{4C9E885B-48D4-42ED-96DE-E20FCC0398A6}" presName="desTx" presStyleLbl="alignAccFollowNode1" presStyleIdx="0" presStyleCnt="3">
        <dgm:presLayoutVars>
          <dgm:bulletEnabled val="1"/>
        </dgm:presLayoutVars>
      </dgm:prSet>
      <dgm:spPr/>
    </dgm:pt>
    <dgm:pt modelId="{87D2CDC5-0B07-430D-A5F9-81D323BC2CB0}" type="pres">
      <dgm:prSet presAssocID="{4D6D926C-D027-44D8-8F85-B3BDF341F886}" presName="space" presStyleCnt="0"/>
      <dgm:spPr/>
    </dgm:pt>
    <dgm:pt modelId="{31118D2A-56CC-43C1-9C8F-57DCCCAB5151}" type="pres">
      <dgm:prSet presAssocID="{D5B810CB-4E9F-49B6-BEB4-83DB9393AA0D}" presName="composite" presStyleCnt="0"/>
      <dgm:spPr/>
    </dgm:pt>
    <dgm:pt modelId="{6ED03037-956E-4615-9D1C-36A4C3B6A9AC}" type="pres">
      <dgm:prSet presAssocID="{D5B810CB-4E9F-49B6-BEB4-83DB9393AA0D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C1E8F664-7D42-4452-B9E9-17941F6A3810}" type="pres">
      <dgm:prSet presAssocID="{D5B810CB-4E9F-49B6-BEB4-83DB9393AA0D}" presName="desTx" presStyleLbl="alignAccFollowNode1" presStyleIdx="1" presStyleCnt="3">
        <dgm:presLayoutVars>
          <dgm:bulletEnabled val="1"/>
        </dgm:presLayoutVars>
      </dgm:prSet>
      <dgm:spPr/>
    </dgm:pt>
    <dgm:pt modelId="{9AD9A02C-8C4C-48FF-B4AC-E94FE9DDC768}" type="pres">
      <dgm:prSet presAssocID="{5F9BA159-08FD-4125-A0AE-EE5042FF4C6B}" presName="space" presStyleCnt="0"/>
      <dgm:spPr/>
    </dgm:pt>
    <dgm:pt modelId="{08AEAD5E-82EF-4250-91B4-67269677219A}" type="pres">
      <dgm:prSet presAssocID="{A10B130A-3B06-41D3-866B-941BE1329997}" presName="composite" presStyleCnt="0"/>
      <dgm:spPr/>
    </dgm:pt>
    <dgm:pt modelId="{7BC25507-866B-4578-81B3-EB7E31766AE3}" type="pres">
      <dgm:prSet presAssocID="{A10B130A-3B06-41D3-866B-941BE132999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FE10979F-18AF-43D4-B652-EAA4A6E4EFE5}" type="pres">
      <dgm:prSet presAssocID="{A10B130A-3B06-41D3-866B-941BE1329997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69885608-FA75-48CF-BA2B-DF557A0DCB07}" type="presOf" srcId="{79BA4DD1-D759-4253-A300-F4F97A179943}" destId="{C170BB39-F6D5-403A-812F-8744D032BA5C}" srcOrd="0" destOrd="0" presId="urn:microsoft.com/office/officeart/2005/8/layout/hList1"/>
    <dgm:cxn modelId="{5DB7FB0B-2601-4FED-8F95-FC91684A271C}" type="presOf" srcId="{B6F92133-2335-4B00-8F0D-97F4BE240F5D}" destId="{D7D3F723-AC19-469B-83C4-9E8159D47427}" srcOrd="0" destOrd="0" presId="urn:microsoft.com/office/officeart/2005/8/layout/hList1"/>
    <dgm:cxn modelId="{E5B98B12-770B-4CBB-9616-7F4E7FE987A7}" srcId="{4C9E885B-48D4-42ED-96DE-E20FCC0398A6}" destId="{4DA1410F-4699-49D2-8395-4C712684E90C}" srcOrd="1" destOrd="0" parTransId="{33BE5AAE-EB9C-472D-9650-73280A9C28BC}" sibTransId="{397B7D26-6CC9-4AD5-9DFF-0125EFF8931B}"/>
    <dgm:cxn modelId="{F296F415-D9C5-4D18-9570-3945F1B3D0AD}" type="presOf" srcId="{A740B287-CE70-4947-967F-E772AF9C0046}" destId="{FE10979F-18AF-43D4-B652-EAA4A6E4EFE5}" srcOrd="0" destOrd="1" presId="urn:microsoft.com/office/officeart/2005/8/layout/hList1"/>
    <dgm:cxn modelId="{27D5791E-2DE2-4FC2-888E-3E4F45D28C29}" srcId="{A10B130A-3B06-41D3-866B-941BE1329997}" destId="{9B5317E3-DB76-4F04-9006-BE7EB9975239}" srcOrd="2" destOrd="0" parTransId="{5A55241A-BA68-45A0-AF79-00C575C5F37B}" sibTransId="{B0C346FC-41A0-41E4-B658-CD2EE363B9E0}"/>
    <dgm:cxn modelId="{EAC5002F-5447-4748-BA7E-C612E6E52618}" type="presOf" srcId="{9E052AFC-3C6A-4461-A350-A24E55F767B1}" destId="{C1E8F664-7D42-4452-B9E9-17941F6A3810}" srcOrd="0" destOrd="1" presId="urn:microsoft.com/office/officeart/2005/8/layout/hList1"/>
    <dgm:cxn modelId="{61003B31-E1DA-4A84-8E00-3758759F893C}" srcId="{A10B130A-3B06-41D3-866B-941BE1329997}" destId="{A740B287-CE70-4947-967F-E772AF9C0046}" srcOrd="1" destOrd="0" parTransId="{7A6648C4-8720-44D3-97FA-D399D28F8312}" sibTransId="{CB37226F-BDFF-4597-B091-1798B4007D7D}"/>
    <dgm:cxn modelId="{DFA63538-4E12-4841-AC46-7A3E18DDE014}" type="presOf" srcId="{D5B810CB-4E9F-49B6-BEB4-83DB9393AA0D}" destId="{6ED03037-956E-4615-9D1C-36A4C3B6A9AC}" srcOrd="0" destOrd="0" presId="urn:microsoft.com/office/officeart/2005/8/layout/hList1"/>
    <dgm:cxn modelId="{1333E14F-63BE-4314-8E7A-0EFB4B00BEC2}" srcId="{D5B810CB-4E9F-49B6-BEB4-83DB9393AA0D}" destId="{9E052AFC-3C6A-4461-A350-A24E55F767B1}" srcOrd="1" destOrd="0" parTransId="{8A510C64-413C-48C3-856A-87CBAD4359A9}" sibTransId="{14147086-280A-443E-A904-9D79E1CBE745}"/>
    <dgm:cxn modelId="{E2453550-355C-41A0-B56C-F4DFEAA9104F}" type="presOf" srcId="{3294A588-ED58-4220-847D-EB058BA209D5}" destId="{C1E8F664-7D42-4452-B9E9-17941F6A3810}" srcOrd="0" destOrd="0" presId="urn:microsoft.com/office/officeart/2005/8/layout/hList1"/>
    <dgm:cxn modelId="{8C991555-3F7E-4BAE-ABF8-B37469553F04}" srcId="{79BA4DD1-D759-4253-A300-F4F97A179943}" destId="{D5B810CB-4E9F-49B6-BEB4-83DB9393AA0D}" srcOrd="1" destOrd="0" parTransId="{88028F79-90D7-4BF2-8FC2-B90702E06AA3}" sibTransId="{5F9BA159-08FD-4125-A0AE-EE5042FF4C6B}"/>
    <dgm:cxn modelId="{F8467580-E2B9-411C-8D34-96CE7EA95558}" srcId="{4C9E885B-48D4-42ED-96DE-E20FCC0398A6}" destId="{7A4F146D-E312-4221-BFB9-B40AC8E0C0CE}" srcOrd="3" destOrd="0" parTransId="{6004C8B3-8EB9-4B23-A7F4-BB8BE7CD2524}" sibTransId="{84AD85A0-2428-4F00-8159-E19FAF3964C4}"/>
    <dgm:cxn modelId="{2684F687-B854-4575-A78B-F071DBC7A614}" type="presOf" srcId="{244C3960-AFBB-4F06-B2C5-0B9D6B4E8D19}" destId="{C1E8F664-7D42-4452-B9E9-17941F6A3810}" srcOrd="0" destOrd="2" presId="urn:microsoft.com/office/officeart/2005/8/layout/hList1"/>
    <dgm:cxn modelId="{426C1592-7940-48FC-B463-F5EADBF0F9AB}" type="presOf" srcId="{9696A9DB-74A2-4538-A361-7CFFA5DBFEB3}" destId="{C1E8F664-7D42-4452-B9E9-17941F6A3810}" srcOrd="0" destOrd="3" presId="urn:microsoft.com/office/officeart/2005/8/layout/hList1"/>
    <dgm:cxn modelId="{1FE94E9D-C48E-4CC4-B540-3009F5B24DC5}" srcId="{4C9E885B-48D4-42ED-96DE-E20FCC0398A6}" destId="{B6F92133-2335-4B00-8F0D-97F4BE240F5D}" srcOrd="0" destOrd="0" parTransId="{97A14271-662C-4F3B-BFBC-C2BE6F41B364}" sibTransId="{2A3D8F4B-C1BC-47AC-B972-6B7FF4FB86AF}"/>
    <dgm:cxn modelId="{2F7D0AA0-8F62-4753-B944-4B72DB1C56F3}" srcId="{79BA4DD1-D759-4253-A300-F4F97A179943}" destId="{4C9E885B-48D4-42ED-96DE-E20FCC0398A6}" srcOrd="0" destOrd="0" parTransId="{E4AD6C87-1F92-4067-86AA-37AE385A4D6C}" sibTransId="{4D6D926C-D027-44D8-8F85-B3BDF341F886}"/>
    <dgm:cxn modelId="{59F428A7-FBC4-4FDF-A970-907E7B1CE488}" srcId="{D5B810CB-4E9F-49B6-BEB4-83DB9393AA0D}" destId="{9696A9DB-74A2-4538-A361-7CFFA5DBFEB3}" srcOrd="3" destOrd="0" parTransId="{7983142B-03A7-4325-8F1A-2F81CF670712}" sibTransId="{1972243D-797D-401C-B184-43049A67D3D4}"/>
    <dgm:cxn modelId="{A8CC3EA8-C9BE-4E58-985D-AF06A4CCAF81}" srcId="{D5B810CB-4E9F-49B6-BEB4-83DB9393AA0D}" destId="{244C3960-AFBB-4F06-B2C5-0B9D6B4E8D19}" srcOrd="2" destOrd="0" parTransId="{0C10966E-71CF-4356-BDA3-58D89D28DF5F}" sibTransId="{14EACE6C-0E92-4B47-954B-CA92F5E734C2}"/>
    <dgm:cxn modelId="{79FF50AA-70D2-49CA-96A3-FD6CF7A2163D}" type="presOf" srcId="{7A4F146D-E312-4221-BFB9-B40AC8E0C0CE}" destId="{D7D3F723-AC19-469B-83C4-9E8159D47427}" srcOrd="0" destOrd="3" presId="urn:microsoft.com/office/officeart/2005/8/layout/hList1"/>
    <dgm:cxn modelId="{6C381DB7-0589-45F6-9847-0C8F3E2E13E9}" srcId="{79BA4DD1-D759-4253-A300-F4F97A179943}" destId="{A10B130A-3B06-41D3-866B-941BE1329997}" srcOrd="2" destOrd="0" parTransId="{71CC4079-70E8-4E77-98E8-108FAE4F353D}" sibTransId="{709F2B1D-7216-4B8A-B242-9879166DDA2A}"/>
    <dgm:cxn modelId="{86C5EAB8-F292-483D-A743-04C3F204198D}" type="presOf" srcId="{9B5317E3-DB76-4F04-9006-BE7EB9975239}" destId="{FE10979F-18AF-43D4-B652-EAA4A6E4EFE5}" srcOrd="0" destOrd="2" presId="urn:microsoft.com/office/officeart/2005/8/layout/hList1"/>
    <dgm:cxn modelId="{D424FDC1-A587-44FF-9DAD-6ACDBFA813B1}" srcId="{A10B130A-3B06-41D3-866B-941BE1329997}" destId="{D5F8524F-3262-450E-96F6-125005334BF9}" srcOrd="0" destOrd="0" parTransId="{A53E90C0-2F8D-4DA1-B38A-C19F2B2C96D9}" sibTransId="{F4850F79-FDFA-416F-8347-62D0675A468A}"/>
    <dgm:cxn modelId="{715899C9-2DF3-47FA-BAA1-527A6C10DFA0}" type="presOf" srcId="{A10B130A-3B06-41D3-866B-941BE1329997}" destId="{7BC25507-866B-4578-81B3-EB7E31766AE3}" srcOrd="0" destOrd="0" presId="urn:microsoft.com/office/officeart/2005/8/layout/hList1"/>
    <dgm:cxn modelId="{6DFF7BCC-EE7B-407B-8261-09A90B6F5D2C}" srcId="{4C9E885B-48D4-42ED-96DE-E20FCC0398A6}" destId="{15CFD25D-0010-45BB-A771-76BC83148DC7}" srcOrd="2" destOrd="0" parTransId="{83D28572-1F1F-403F-9A3A-E6EE72E77656}" sibTransId="{C3E7912C-DC6F-4987-90FE-4C0303F7FEFA}"/>
    <dgm:cxn modelId="{0EA53BD1-6B8D-486E-973F-FF08DC1B5507}" type="presOf" srcId="{D5F8524F-3262-450E-96F6-125005334BF9}" destId="{FE10979F-18AF-43D4-B652-EAA4A6E4EFE5}" srcOrd="0" destOrd="0" presId="urn:microsoft.com/office/officeart/2005/8/layout/hList1"/>
    <dgm:cxn modelId="{CDB0C1D5-F2CB-42E0-994D-A8DB6BCC2C38}" type="presOf" srcId="{15CFD25D-0010-45BB-A771-76BC83148DC7}" destId="{D7D3F723-AC19-469B-83C4-9E8159D47427}" srcOrd="0" destOrd="2" presId="urn:microsoft.com/office/officeart/2005/8/layout/hList1"/>
    <dgm:cxn modelId="{F6CB59DA-414F-4CD7-9F7D-3C1ED539DDB6}" srcId="{D5B810CB-4E9F-49B6-BEB4-83DB9393AA0D}" destId="{3294A588-ED58-4220-847D-EB058BA209D5}" srcOrd="0" destOrd="0" parTransId="{6A5A26FC-484A-41A6-90B0-7EBE72011049}" sibTransId="{D21A449B-783D-47D0-94BA-AE64A6BE16FF}"/>
    <dgm:cxn modelId="{6966D1DF-C6C2-4CA2-8928-A0AAACD213D6}" type="presOf" srcId="{4DA1410F-4699-49D2-8395-4C712684E90C}" destId="{D7D3F723-AC19-469B-83C4-9E8159D47427}" srcOrd="0" destOrd="1" presId="urn:microsoft.com/office/officeart/2005/8/layout/hList1"/>
    <dgm:cxn modelId="{8D78C3EA-58B9-456D-801C-83E606207620}" type="presOf" srcId="{4C9E885B-48D4-42ED-96DE-E20FCC0398A6}" destId="{943B0CE1-6B76-4B9E-BCA3-18027D6B0AAA}" srcOrd="0" destOrd="0" presId="urn:microsoft.com/office/officeart/2005/8/layout/hList1"/>
    <dgm:cxn modelId="{54562CFA-648B-4DD0-9BE1-B3A8003E9EBC}" type="presParOf" srcId="{C170BB39-F6D5-403A-812F-8744D032BA5C}" destId="{658C768C-7499-4E05-BBD7-97A29A1205AE}" srcOrd="0" destOrd="0" presId="urn:microsoft.com/office/officeart/2005/8/layout/hList1"/>
    <dgm:cxn modelId="{70299626-5E05-462A-9873-D7E997E4C39E}" type="presParOf" srcId="{658C768C-7499-4E05-BBD7-97A29A1205AE}" destId="{943B0CE1-6B76-4B9E-BCA3-18027D6B0AAA}" srcOrd="0" destOrd="0" presId="urn:microsoft.com/office/officeart/2005/8/layout/hList1"/>
    <dgm:cxn modelId="{9BA7C949-05F8-4075-8ADC-C4A476096DA3}" type="presParOf" srcId="{658C768C-7499-4E05-BBD7-97A29A1205AE}" destId="{D7D3F723-AC19-469B-83C4-9E8159D47427}" srcOrd="1" destOrd="0" presId="urn:microsoft.com/office/officeart/2005/8/layout/hList1"/>
    <dgm:cxn modelId="{7EECD7B5-9D97-4938-9640-03E2072D0CD6}" type="presParOf" srcId="{C170BB39-F6D5-403A-812F-8744D032BA5C}" destId="{87D2CDC5-0B07-430D-A5F9-81D323BC2CB0}" srcOrd="1" destOrd="0" presId="urn:microsoft.com/office/officeart/2005/8/layout/hList1"/>
    <dgm:cxn modelId="{98712E51-48CB-4F3D-B4CC-ADA613EEAAEB}" type="presParOf" srcId="{C170BB39-F6D5-403A-812F-8744D032BA5C}" destId="{31118D2A-56CC-43C1-9C8F-57DCCCAB5151}" srcOrd="2" destOrd="0" presId="urn:microsoft.com/office/officeart/2005/8/layout/hList1"/>
    <dgm:cxn modelId="{A6D1A6EB-7C41-4412-A193-090CEAE9952C}" type="presParOf" srcId="{31118D2A-56CC-43C1-9C8F-57DCCCAB5151}" destId="{6ED03037-956E-4615-9D1C-36A4C3B6A9AC}" srcOrd="0" destOrd="0" presId="urn:microsoft.com/office/officeart/2005/8/layout/hList1"/>
    <dgm:cxn modelId="{EF8BDAF3-BEF0-473A-9052-856B26A4EC4C}" type="presParOf" srcId="{31118D2A-56CC-43C1-9C8F-57DCCCAB5151}" destId="{C1E8F664-7D42-4452-B9E9-17941F6A3810}" srcOrd="1" destOrd="0" presId="urn:microsoft.com/office/officeart/2005/8/layout/hList1"/>
    <dgm:cxn modelId="{1B07FD78-E7B2-4C2C-97BD-CD6CB0E99F1D}" type="presParOf" srcId="{C170BB39-F6D5-403A-812F-8744D032BA5C}" destId="{9AD9A02C-8C4C-48FF-B4AC-E94FE9DDC768}" srcOrd="3" destOrd="0" presId="urn:microsoft.com/office/officeart/2005/8/layout/hList1"/>
    <dgm:cxn modelId="{7D399BD3-CA19-4E35-9CBB-CD948A199BBA}" type="presParOf" srcId="{C170BB39-F6D5-403A-812F-8744D032BA5C}" destId="{08AEAD5E-82EF-4250-91B4-67269677219A}" srcOrd="4" destOrd="0" presId="urn:microsoft.com/office/officeart/2005/8/layout/hList1"/>
    <dgm:cxn modelId="{F9F7A4E7-EF47-4295-862D-4F560E04C3FD}" type="presParOf" srcId="{08AEAD5E-82EF-4250-91B4-67269677219A}" destId="{7BC25507-866B-4578-81B3-EB7E31766AE3}" srcOrd="0" destOrd="0" presId="urn:microsoft.com/office/officeart/2005/8/layout/hList1"/>
    <dgm:cxn modelId="{53B1D9AC-1C12-47DE-9FFE-ABC38C391150}" type="presParOf" srcId="{08AEAD5E-82EF-4250-91B4-67269677219A}" destId="{FE10979F-18AF-43D4-B652-EAA4A6E4EFE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1C362E-0B6D-4FC4-A6A6-9C5D74F55752}">
      <dsp:nvSpPr>
        <dsp:cNvPr id="0" name=""/>
        <dsp:cNvSpPr/>
      </dsp:nvSpPr>
      <dsp:spPr>
        <a:xfrm>
          <a:off x="8822" y="1030180"/>
          <a:ext cx="2178037" cy="3358305"/>
        </a:xfrm>
        <a:prstGeom prst="roundRect">
          <a:avLst>
            <a:gd name="adj" fmla="val 10000"/>
          </a:avLst>
        </a:prstGeom>
        <a:solidFill>
          <a:srgbClr val="4D738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bg1"/>
              </a:solidFill>
              <a:latin typeface="+mj-lt"/>
            </a:rPr>
            <a:t>- ‘Teaching and Research’ or ‘Research only’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bg1"/>
              </a:solidFill>
              <a:latin typeface="+mj-lt"/>
            </a:rPr>
            <a:t>- Independent researcher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bg1"/>
              </a:solidFill>
              <a:latin typeface="+mj-lt"/>
            </a:rPr>
            <a:t>- Minimum of 0.2 FTE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bg1"/>
              </a:solidFill>
              <a:latin typeface="+mj-lt"/>
            </a:rPr>
            <a:t>- Substantive connection</a:t>
          </a:r>
          <a:endParaRPr lang="en-GB" sz="2000" kern="1200" dirty="0">
            <a:solidFill>
              <a:schemeClr val="bg1"/>
            </a:solidFill>
          </a:endParaRPr>
        </a:p>
      </dsp:txBody>
      <dsp:txXfrm>
        <a:off x="72615" y="1093973"/>
        <a:ext cx="2050451" cy="3230719"/>
      </dsp:txXfrm>
    </dsp:sp>
    <dsp:sp modelId="{B19283B8-DD0E-43E2-8CAB-76A9C00210CE}">
      <dsp:nvSpPr>
        <dsp:cNvPr id="0" name=""/>
        <dsp:cNvSpPr/>
      </dsp:nvSpPr>
      <dsp:spPr>
        <a:xfrm rot="18896185">
          <a:off x="2005741" y="2254670"/>
          <a:ext cx="1233453" cy="36175"/>
        </a:xfrm>
        <a:custGeom>
          <a:avLst/>
          <a:gdLst/>
          <a:ahLst/>
          <a:cxnLst/>
          <a:rect l="0" t="0" r="0" b="0"/>
          <a:pathLst>
            <a:path>
              <a:moveTo>
                <a:pt x="0" y="18087"/>
              </a:moveTo>
              <a:lnTo>
                <a:pt x="1233453" y="18087"/>
              </a:lnTo>
            </a:path>
          </a:pathLst>
        </a:custGeom>
        <a:noFill/>
        <a:ln w="12700" cap="flat" cmpd="sng" algn="ctr">
          <a:solidFill>
            <a:srgbClr val="4D738A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2591631" y="2241921"/>
        <a:ext cx="61672" cy="61672"/>
      </dsp:txXfrm>
    </dsp:sp>
    <dsp:sp modelId="{6922D3BF-8310-46C0-BF2B-A6608A078CCC}">
      <dsp:nvSpPr>
        <dsp:cNvPr id="0" name=""/>
        <dsp:cNvSpPr/>
      </dsp:nvSpPr>
      <dsp:spPr>
        <a:xfrm>
          <a:off x="3058075" y="1048005"/>
          <a:ext cx="2178037" cy="1576354"/>
        </a:xfrm>
        <a:prstGeom prst="roundRect">
          <a:avLst>
            <a:gd name="adj" fmla="val 10000"/>
          </a:avLst>
        </a:prstGeom>
        <a:solidFill>
          <a:srgbClr val="829DA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Accurately identifies staff with significant responsibility for research</a:t>
          </a:r>
        </a:p>
      </dsp:txBody>
      <dsp:txXfrm>
        <a:off x="3104245" y="1094175"/>
        <a:ext cx="2085697" cy="1484014"/>
      </dsp:txXfrm>
    </dsp:sp>
    <dsp:sp modelId="{FF6D0D00-6CA7-4348-AEA3-85081568571E}">
      <dsp:nvSpPr>
        <dsp:cNvPr id="0" name=""/>
        <dsp:cNvSpPr/>
      </dsp:nvSpPr>
      <dsp:spPr>
        <a:xfrm>
          <a:off x="5236113" y="1818094"/>
          <a:ext cx="871215" cy="36175"/>
        </a:xfrm>
        <a:custGeom>
          <a:avLst/>
          <a:gdLst/>
          <a:ahLst/>
          <a:cxnLst/>
          <a:rect l="0" t="0" r="0" b="0"/>
          <a:pathLst>
            <a:path>
              <a:moveTo>
                <a:pt x="0" y="18087"/>
              </a:moveTo>
              <a:lnTo>
                <a:pt x="871215" y="18087"/>
              </a:lnTo>
            </a:path>
          </a:pathLst>
        </a:custGeom>
        <a:noFill/>
        <a:ln w="12700" cap="flat" cmpd="sng" algn="ctr">
          <a:solidFill>
            <a:srgbClr val="829DAD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5649940" y="1814402"/>
        <a:ext cx="43560" cy="43560"/>
      </dsp:txXfrm>
    </dsp:sp>
    <dsp:sp modelId="{D9F83D0A-88C0-4BD4-AFAF-7C7B5E028B65}">
      <dsp:nvSpPr>
        <dsp:cNvPr id="0" name=""/>
        <dsp:cNvSpPr/>
      </dsp:nvSpPr>
      <dsp:spPr>
        <a:xfrm>
          <a:off x="6107328" y="1030335"/>
          <a:ext cx="2178037" cy="1611693"/>
        </a:xfrm>
        <a:prstGeom prst="roundRect">
          <a:avLst>
            <a:gd name="adj" fmla="val 10000"/>
          </a:avLst>
        </a:prstGeom>
        <a:solidFill>
          <a:srgbClr val="D4DFE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rgbClr val="4D738A"/>
              </a:solidFill>
            </a:rPr>
            <a:t>100 per cent returned</a:t>
          </a:r>
        </a:p>
      </dsp:txBody>
      <dsp:txXfrm>
        <a:off x="6154533" y="1077540"/>
        <a:ext cx="2083627" cy="1517283"/>
      </dsp:txXfrm>
    </dsp:sp>
    <dsp:sp modelId="{1E72C69D-7DFD-4464-802F-C9D419E5163F}">
      <dsp:nvSpPr>
        <dsp:cNvPr id="0" name=""/>
        <dsp:cNvSpPr/>
      </dsp:nvSpPr>
      <dsp:spPr>
        <a:xfrm rot="2707316">
          <a:off x="2005110" y="3128711"/>
          <a:ext cx="1234714" cy="36175"/>
        </a:xfrm>
        <a:custGeom>
          <a:avLst/>
          <a:gdLst/>
          <a:ahLst/>
          <a:cxnLst/>
          <a:rect l="0" t="0" r="0" b="0"/>
          <a:pathLst>
            <a:path>
              <a:moveTo>
                <a:pt x="0" y="18087"/>
              </a:moveTo>
              <a:lnTo>
                <a:pt x="1234714" y="18087"/>
              </a:lnTo>
            </a:path>
          </a:pathLst>
        </a:custGeom>
        <a:noFill/>
        <a:ln w="12700" cap="flat" cmpd="sng" algn="ctr">
          <a:solidFill>
            <a:srgbClr val="4D738A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2591600" y="3115931"/>
        <a:ext cx="61735" cy="61735"/>
      </dsp:txXfrm>
    </dsp:sp>
    <dsp:sp modelId="{60B73667-17D4-444B-8153-DE347D7A8074}">
      <dsp:nvSpPr>
        <dsp:cNvPr id="0" name=""/>
        <dsp:cNvSpPr/>
      </dsp:nvSpPr>
      <dsp:spPr>
        <a:xfrm>
          <a:off x="3058075" y="2797868"/>
          <a:ext cx="2178037" cy="1572793"/>
        </a:xfrm>
        <a:prstGeom prst="roundRect">
          <a:avLst>
            <a:gd name="adj" fmla="val 10000"/>
          </a:avLst>
        </a:prstGeom>
        <a:solidFill>
          <a:srgbClr val="829DA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Some T&amp;R staff do not have significant responsibility for research</a:t>
          </a:r>
        </a:p>
      </dsp:txBody>
      <dsp:txXfrm>
        <a:off x="3104141" y="2843934"/>
        <a:ext cx="2085905" cy="1480661"/>
      </dsp:txXfrm>
    </dsp:sp>
    <dsp:sp modelId="{DC63FA08-E823-4B66-BAFA-71383CE3A0AF}">
      <dsp:nvSpPr>
        <dsp:cNvPr id="0" name=""/>
        <dsp:cNvSpPr/>
      </dsp:nvSpPr>
      <dsp:spPr>
        <a:xfrm>
          <a:off x="5236113" y="3566177"/>
          <a:ext cx="871215" cy="36175"/>
        </a:xfrm>
        <a:custGeom>
          <a:avLst/>
          <a:gdLst/>
          <a:ahLst/>
          <a:cxnLst/>
          <a:rect l="0" t="0" r="0" b="0"/>
          <a:pathLst>
            <a:path>
              <a:moveTo>
                <a:pt x="0" y="18087"/>
              </a:moveTo>
              <a:lnTo>
                <a:pt x="871215" y="18087"/>
              </a:lnTo>
            </a:path>
          </a:pathLst>
        </a:custGeom>
        <a:noFill/>
        <a:ln w="12700" cap="flat" cmpd="sng" algn="ctr">
          <a:solidFill>
            <a:srgbClr val="829DAD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5649940" y="3562484"/>
        <a:ext cx="43560" cy="43560"/>
      </dsp:txXfrm>
    </dsp:sp>
    <dsp:sp modelId="{627B0337-1625-42BC-B80A-C54BA235981D}">
      <dsp:nvSpPr>
        <dsp:cNvPr id="0" name=""/>
        <dsp:cNvSpPr/>
      </dsp:nvSpPr>
      <dsp:spPr>
        <a:xfrm>
          <a:off x="6107328" y="2805382"/>
          <a:ext cx="2178037" cy="1557765"/>
        </a:xfrm>
        <a:prstGeom prst="roundRect">
          <a:avLst>
            <a:gd name="adj" fmla="val 10000"/>
          </a:avLst>
        </a:prstGeom>
        <a:solidFill>
          <a:srgbClr val="D4DFE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rgbClr val="4D738A"/>
              </a:solidFill>
            </a:rPr>
            <a:t>Staff with significant responsibility returned, following process developed, consulted on and documented</a:t>
          </a:r>
        </a:p>
      </dsp:txBody>
      <dsp:txXfrm>
        <a:off x="6152953" y="2851007"/>
        <a:ext cx="2086787" cy="14665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668C82-122A-49CB-8AA6-C923C4F975BB}">
      <dsp:nvSpPr>
        <dsp:cNvPr id="0" name=""/>
        <dsp:cNvSpPr/>
      </dsp:nvSpPr>
      <dsp:spPr>
        <a:xfrm rot="5400000">
          <a:off x="6696898" y="-2621484"/>
          <a:ext cx="1383454" cy="6802851"/>
        </a:xfrm>
        <a:prstGeom prst="round2SameRect">
          <a:avLst/>
        </a:prstGeom>
        <a:solidFill>
          <a:srgbClr val="D4DFEC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900" kern="1200" dirty="0">
              <a:solidFill>
                <a:srgbClr val="4D738A"/>
              </a:solidFill>
            </a:rPr>
            <a:t>proportion of time allocated for research, as determined in the context of the institution’s practices and applied in a consistent way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900" kern="1200" dirty="0">
              <a:solidFill>
                <a:srgbClr val="4D738A"/>
              </a:solidFill>
            </a:rPr>
            <a:t>research allocation in a workload model or equivalent.</a:t>
          </a:r>
        </a:p>
      </dsp:txBody>
      <dsp:txXfrm rot="-5400000">
        <a:off x="3987200" y="155749"/>
        <a:ext cx="6735316" cy="1248384"/>
      </dsp:txXfrm>
    </dsp:sp>
    <dsp:sp modelId="{03CADDFD-3A06-4712-BEFA-8BF0D33D388E}">
      <dsp:nvSpPr>
        <dsp:cNvPr id="0" name=""/>
        <dsp:cNvSpPr/>
      </dsp:nvSpPr>
      <dsp:spPr>
        <a:xfrm>
          <a:off x="114861" y="2129"/>
          <a:ext cx="3872338" cy="1555622"/>
        </a:xfrm>
        <a:prstGeom prst="roundRect">
          <a:avLst/>
        </a:prstGeom>
        <a:solidFill>
          <a:srgbClr val="4D738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/>
            <a:t>Explicit time and resources are made available…</a:t>
          </a:r>
        </a:p>
      </dsp:txBody>
      <dsp:txXfrm>
        <a:off x="190800" y="78068"/>
        <a:ext cx="3720460" cy="1403744"/>
      </dsp:txXfrm>
    </dsp:sp>
    <dsp:sp modelId="{9ABC49E7-A4B6-4F58-B1B9-15F61858002C}">
      <dsp:nvSpPr>
        <dsp:cNvPr id="0" name=""/>
        <dsp:cNvSpPr/>
      </dsp:nvSpPr>
      <dsp:spPr>
        <a:xfrm rot="5400000">
          <a:off x="6696898" y="-964357"/>
          <a:ext cx="1383454" cy="6802851"/>
        </a:xfrm>
        <a:prstGeom prst="round2SameRect">
          <a:avLst/>
        </a:prstGeom>
        <a:solidFill>
          <a:srgbClr val="D4DFEC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900" kern="1200" dirty="0">
              <a:solidFill>
                <a:srgbClr val="4D738A"/>
              </a:solidFill>
            </a:rPr>
            <a:t>eligibility to apply for research funding as the lead or co-applicant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900" kern="1200" dirty="0">
              <a:solidFill>
                <a:srgbClr val="4D738A"/>
              </a:solidFill>
            </a:rPr>
            <a:t>access to research leave or sabbaticals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900" kern="1200" dirty="0">
              <a:solidFill>
                <a:srgbClr val="4D738A"/>
              </a:solidFill>
            </a:rPr>
            <a:t>membership of research centres or institutes within the HEI.</a:t>
          </a:r>
        </a:p>
      </dsp:txBody>
      <dsp:txXfrm rot="-5400000">
        <a:off x="3987200" y="1812876"/>
        <a:ext cx="6735316" cy="1248384"/>
      </dsp:txXfrm>
    </dsp:sp>
    <dsp:sp modelId="{17857A1F-5BCE-44E8-B39B-46676E2A9C17}">
      <dsp:nvSpPr>
        <dsp:cNvPr id="0" name=""/>
        <dsp:cNvSpPr/>
      </dsp:nvSpPr>
      <dsp:spPr>
        <a:xfrm>
          <a:off x="114861" y="1659257"/>
          <a:ext cx="3872338" cy="1555622"/>
        </a:xfrm>
        <a:prstGeom prst="roundRect">
          <a:avLst/>
        </a:prstGeom>
        <a:solidFill>
          <a:srgbClr val="4D738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/>
            <a:t>…to engage actively in independent research…</a:t>
          </a:r>
        </a:p>
      </dsp:txBody>
      <dsp:txXfrm>
        <a:off x="190800" y="1735196"/>
        <a:ext cx="3720460" cy="1403744"/>
      </dsp:txXfrm>
    </dsp:sp>
    <dsp:sp modelId="{D31603F3-393D-4EDA-87C6-31C413CCB860}">
      <dsp:nvSpPr>
        <dsp:cNvPr id="0" name=""/>
        <dsp:cNvSpPr/>
      </dsp:nvSpPr>
      <dsp:spPr>
        <a:xfrm rot="5400000">
          <a:off x="6696898" y="692770"/>
          <a:ext cx="1383454" cy="6802851"/>
        </a:xfrm>
        <a:prstGeom prst="round2SameRect">
          <a:avLst/>
        </a:prstGeom>
        <a:solidFill>
          <a:srgbClr val="D4DFEC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900" kern="1200" dirty="0">
              <a:solidFill>
                <a:srgbClr val="4D738A"/>
              </a:solidFill>
            </a:rPr>
            <a:t>current research responsibilities as indicated in, for example, career pathways or stated objectives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900" kern="1200" dirty="0">
              <a:solidFill>
                <a:srgbClr val="4D738A"/>
              </a:solidFill>
            </a:rPr>
            <a:t>expectations of research by role as indicated in, for example, job descriptions and appraisals.</a:t>
          </a:r>
        </a:p>
      </dsp:txBody>
      <dsp:txXfrm rot="-5400000">
        <a:off x="3987200" y="3470004"/>
        <a:ext cx="6735316" cy="1248384"/>
      </dsp:txXfrm>
    </dsp:sp>
    <dsp:sp modelId="{4C1FB70D-EC04-41B2-8FB7-D55133063C36}">
      <dsp:nvSpPr>
        <dsp:cNvPr id="0" name=""/>
        <dsp:cNvSpPr/>
      </dsp:nvSpPr>
      <dsp:spPr>
        <a:xfrm>
          <a:off x="114861" y="3316384"/>
          <a:ext cx="3872338" cy="1555622"/>
        </a:xfrm>
        <a:prstGeom prst="roundRect">
          <a:avLst/>
        </a:prstGeom>
        <a:solidFill>
          <a:srgbClr val="4D738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/>
            <a:t>…and that is an expectation of their job role. </a:t>
          </a:r>
        </a:p>
      </dsp:txBody>
      <dsp:txXfrm>
        <a:off x="190800" y="3392323"/>
        <a:ext cx="3720460" cy="14037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D67F4F-A2D9-4131-8BB9-08E537DD785D}">
      <dsp:nvSpPr>
        <dsp:cNvPr id="0" name=""/>
        <dsp:cNvSpPr/>
      </dsp:nvSpPr>
      <dsp:spPr>
        <a:xfrm>
          <a:off x="52" y="25111"/>
          <a:ext cx="5034631" cy="946464"/>
        </a:xfrm>
        <a:prstGeom prst="rect">
          <a:avLst/>
        </a:prstGeom>
        <a:solidFill>
          <a:srgbClr val="4D738A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b="1" kern="1200" dirty="0">
              <a:solidFill>
                <a:schemeClr val="bg1"/>
              </a:solidFill>
              <a:latin typeface="+mj-lt"/>
            </a:rPr>
            <a:t>Reduction in unit’s required no. of outputs</a:t>
          </a:r>
        </a:p>
      </dsp:txBody>
      <dsp:txXfrm>
        <a:off x="52" y="25111"/>
        <a:ext cx="5034631" cy="946464"/>
      </dsp:txXfrm>
    </dsp:sp>
    <dsp:sp modelId="{9E079ABB-3823-4D0A-9379-2790EFBC7242}">
      <dsp:nvSpPr>
        <dsp:cNvPr id="0" name=""/>
        <dsp:cNvSpPr/>
      </dsp:nvSpPr>
      <dsp:spPr>
        <a:xfrm>
          <a:off x="52" y="949390"/>
          <a:ext cx="5034631" cy="4068089"/>
        </a:xfrm>
        <a:prstGeom prst="rect">
          <a:avLst/>
        </a:prstGeom>
        <a:solidFill>
          <a:srgbClr val="D4DFEC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144000" marR="0" lvl="0" indent="-14400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1200"/>
            </a:spcAft>
            <a:buClrTx/>
            <a:buSzTx/>
            <a:buFontTx/>
            <a:buNone/>
            <a:tabLst/>
            <a:defRPr/>
          </a:pPr>
          <a:r>
            <a:rPr lang="en-GB" sz="2000" kern="1200" dirty="0">
              <a:solidFill>
                <a:srgbClr val="4D738A"/>
              </a:solidFill>
              <a:latin typeface="+mn-lt"/>
            </a:rPr>
            <a:t>Optional reduction in output requirement where staff have not been able to research productively due to individual circumstances. Defined reductions for:</a:t>
          </a:r>
        </a:p>
        <a:p>
          <a:pPr marL="363538" marR="0" lvl="0" indent="-142875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1200"/>
            </a:spcAft>
            <a:buClrTx/>
            <a:buSzTx/>
            <a:buFontTx/>
            <a:buNone/>
            <a:tabLst/>
            <a:defRPr/>
          </a:pPr>
          <a:r>
            <a:rPr lang="en-GB" sz="1800" kern="1200" dirty="0">
              <a:solidFill>
                <a:srgbClr val="4D738A"/>
              </a:solidFill>
              <a:latin typeface="+mn-lt"/>
            </a:rPr>
            <a:t>Early career researchers</a:t>
          </a:r>
        </a:p>
        <a:p>
          <a:pPr marL="363538" marR="0" lvl="0" indent="-142875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1200"/>
            </a:spcAft>
            <a:buClrTx/>
            <a:buSzTx/>
            <a:buFontTx/>
            <a:buNone/>
            <a:tabLst/>
            <a:defRPr/>
          </a:pPr>
          <a:r>
            <a:rPr lang="en-GB" sz="1800" kern="1200" dirty="0">
              <a:solidFill>
                <a:srgbClr val="4D738A"/>
              </a:solidFill>
              <a:latin typeface="+mn-lt"/>
            </a:rPr>
            <a:t>Secondments/career breaks</a:t>
          </a:r>
        </a:p>
        <a:p>
          <a:pPr marL="363538" marR="0" lvl="0" indent="-142875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1200"/>
            </a:spcAft>
            <a:buClrTx/>
            <a:buSzTx/>
            <a:buFontTx/>
            <a:buNone/>
            <a:tabLst/>
            <a:defRPr/>
          </a:pPr>
          <a:r>
            <a:rPr lang="en-GB" sz="1800" kern="1200" dirty="0">
              <a:solidFill>
                <a:srgbClr val="4D738A"/>
              </a:solidFill>
              <a:latin typeface="+mn-lt"/>
            </a:rPr>
            <a:t>Family-related leave</a:t>
          </a:r>
        </a:p>
        <a:p>
          <a:pPr marL="363538" marR="0" lvl="0" indent="-142875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1200"/>
            </a:spcAft>
            <a:buClrTx/>
            <a:buSzTx/>
            <a:buFontTx/>
            <a:buNone/>
            <a:tabLst/>
            <a:defRPr/>
          </a:pPr>
          <a:r>
            <a:rPr lang="en-GB" sz="1800" kern="1200" dirty="0">
              <a:solidFill>
                <a:srgbClr val="4D738A"/>
              </a:solidFill>
              <a:latin typeface="+mn-lt"/>
            </a:rPr>
            <a:t>Clinical lectureships</a:t>
          </a:r>
        </a:p>
        <a:p>
          <a:pPr marL="144000" marR="0" lvl="0" indent="-14400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1200"/>
            </a:spcAft>
            <a:buClrTx/>
            <a:buSzTx/>
            <a:buFontTx/>
            <a:buNone/>
            <a:tabLst/>
            <a:defRPr/>
          </a:pPr>
          <a:r>
            <a:rPr lang="en-GB" sz="2000" kern="1200" dirty="0">
              <a:solidFill>
                <a:srgbClr val="4D738A"/>
              </a:solidFill>
              <a:latin typeface="+mn-lt"/>
            </a:rPr>
            <a:t>Plus circumstances equivalent to absence that require a judgement</a:t>
          </a:r>
        </a:p>
      </dsp:txBody>
      <dsp:txXfrm>
        <a:off x="52" y="949390"/>
        <a:ext cx="5034631" cy="4068089"/>
      </dsp:txXfrm>
    </dsp:sp>
    <dsp:sp modelId="{586DE207-BBC9-4A88-A998-D2AEC89EAF79}">
      <dsp:nvSpPr>
        <dsp:cNvPr id="0" name=""/>
        <dsp:cNvSpPr/>
      </dsp:nvSpPr>
      <dsp:spPr>
        <a:xfrm>
          <a:off x="5528329" y="25111"/>
          <a:ext cx="5034631" cy="946464"/>
        </a:xfrm>
        <a:prstGeom prst="rect">
          <a:avLst/>
        </a:prstGeom>
        <a:solidFill>
          <a:srgbClr val="4D738A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144000" lvl="0" indent="-144000" algn="l" defTabSz="1155700">
            <a:lnSpc>
              <a:spcPct val="10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en-GB" sz="2600" b="1" kern="1200" dirty="0">
              <a:solidFill>
                <a:schemeClr val="bg1"/>
              </a:solidFill>
              <a:latin typeface="+mj-lt"/>
            </a:rPr>
            <a:t>Removal of minimum of one output</a:t>
          </a:r>
        </a:p>
      </dsp:txBody>
      <dsp:txXfrm>
        <a:off x="5528329" y="25111"/>
        <a:ext cx="5034631" cy="946464"/>
      </dsp:txXfrm>
    </dsp:sp>
    <dsp:sp modelId="{04E149B8-C0C8-4A54-B9BA-0DE75698D2C8}">
      <dsp:nvSpPr>
        <dsp:cNvPr id="0" name=""/>
        <dsp:cNvSpPr/>
      </dsp:nvSpPr>
      <dsp:spPr>
        <a:xfrm>
          <a:off x="5530293" y="952317"/>
          <a:ext cx="5034631" cy="4068089"/>
        </a:xfrm>
        <a:prstGeom prst="rect">
          <a:avLst/>
        </a:prstGeom>
        <a:solidFill>
          <a:srgbClr val="D4DFEC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144000" lvl="1" indent="-144000" algn="l" defTabSz="8890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en-GB" sz="2000" kern="1200" dirty="0">
              <a:solidFill>
                <a:srgbClr val="4D738A"/>
              </a:solidFill>
              <a:latin typeface="+mn-lt"/>
            </a:rPr>
            <a:t>Exceptional circumstances where the individual </a:t>
          </a:r>
          <a:r>
            <a:rPr lang="en-GB" sz="2000" b="1" kern="1200" dirty="0">
              <a:solidFill>
                <a:srgbClr val="4D738A"/>
              </a:solidFill>
              <a:latin typeface="+mn-lt"/>
            </a:rPr>
            <a:t>has not been able to produce an output</a:t>
          </a:r>
          <a:endParaRPr lang="en-GB" sz="2000" b="1" kern="1200" dirty="0">
            <a:solidFill>
              <a:srgbClr val="4D738A"/>
            </a:solidFill>
          </a:endParaRPr>
        </a:p>
        <a:p>
          <a:pPr marL="144000" lvl="1" indent="-144000" algn="l" defTabSz="8890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en-GB" sz="2000" kern="1200" dirty="0">
              <a:solidFill>
                <a:srgbClr val="4D738A"/>
              </a:solidFill>
              <a:latin typeface="+mn-lt"/>
            </a:rPr>
            <a:t>Individual may be returned without min. of one output</a:t>
          </a:r>
          <a:endParaRPr lang="en-GB" sz="2000" kern="1200" dirty="0">
            <a:solidFill>
              <a:srgbClr val="4D738A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>
              <a:solidFill>
                <a:srgbClr val="4D738A"/>
              </a:solidFill>
              <a:latin typeface="+mn-lt"/>
            </a:rPr>
            <a:t>Unit’s output requirement will be further reduced by one</a:t>
          </a:r>
        </a:p>
        <a:p>
          <a:pPr marL="144000" lvl="1" indent="-144000" algn="l" defTabSz="10668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endParaRPr lang="en-GB" sz="2400" kern="1200" dirty="0">
            <a:solidFill>
              <a:schemeClr val="tx2"/>
            </a:solidFill>
          </a:endParaRPr>
        </a:p>
      </dsp:txBody>
      <dsp:txXfrm>
        <a:off x="5530293" y="952317"/>
        <a:ext cx="5034631" cy="406808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3D7328-189F-4E22-AE1A-EFDAB4393AE2}">
      <dsp:nvSpPr>
        <dsp:cNvPr id="0" name=""/>
        <dsp:cNvSpPr/>
      </dsp:nvSpPr>
      <dsp:spPr>
        <a:xfrm>
          <a:off x="0" y="0"/>
          <a:ext cx="11018733" cy="2539987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>
              <a:solidFill>
                <a:srgbClr val="4D738A"/>
              </a:solidFill>
            </a:rPr>
            <a:t>Code of practice to cover:</a:t>
          </a:r>
        </a:p>
      </dsp:txBody>
      <dsp:txXfrm>
        <a:off x="0" y="0"/>
        <a:ext cx="11018733" cy="1371593"/>
      </dsp:txXfrm>
    </dsp:sp>
    <dsp:sp modelId="{AB038114-8AAF-4BB9-9A62-7D811D87A744}">
      <dsp:nvSpPr>
        <dsp:cNvPr id="0" name=""/>
        <dsp:cNvSpPr/>
      </dsp:nvSpPr>
      <dsp:spPr>
        <a:xfrm>
          <a:off x="0" y="944345"/>
          <a:ext cx="3636121" cy="1585067"/>
        </a:xfrm>
        <a:prstGeom prst="rect">
          <a:avLst/>
        </a:prstGeom>
        <a:solidFill>
          <a:srgbClr val="D4DFEC">
            <a:alpha val="90000"/>
          </a:srgbClr>
        </a:solidFill>
        <a:ln w="12700" cap="flat" cmpd="sng" algn="ctr">
          <a:solidFill>
            <a:srgbClr val="FF9F19">
              <a:alpha val="9000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26670" rIns="149352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>
              <a:solidFill>
                <a:srgbClr val="4D738A"/>
              </a:solidFill>
              <a:latin typeface="+mj-lt"/>
            </a:rPr>
            <a:t>Process for ensuring a fair approach to selecting outputs, incl. those of former staff</a:t>
          </a:r>
        </a:p>
      </dsp:txBody>
      <dsp:txXfrm>
        <a:off x="0" y="944345"/>
        <a:ext cx="3636121" cy="1585067"/>
      </dsp:txXfrm>
    </dsp:sp>
    <dsp:sp modelId="{86860AF1-E86A-437C-86F8-77E8AD5522B5}">
      <dsp:nvSpPr>
        <dsp:cNvPr id="0" name=""/>
        <dsp:cNvSpPr/>
      </dsp:nvSpPr>
      <dsp:spPr>
        <a:xfrm>
          <a:off x="7328157" y="955999"/>
          <a:ext cx="3690575" cy="1584704"/>
        </a:xfrm>
        <a:prstGeom prst="rect">
          <a:avLst/>
        </a:prstGeom>
        <a:solidFill>
          <a:srgbClr val="D4DFEC">
            <a:alpha val="90000"/>
          </a:srgbClr>
        </a:solidFill>
        <a:ln w="12700" cap="flat" cmpd="sng" algn="ctr">
          <a:solidFill>
            <a:srgbClr val="FF9F19">
              <a:alpha val="9000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26670" rIns="149352" bIns="266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2100" kern="1200" dirty="0">
              <a:solidFill>
                <a:srgbClr val="4D738A"/>
              </a:solidFill>
              <a:latin typeface="+mj-lt"/>
            </a:rPr>
            <a:t>Process(es) for identifying staff with significant responsibility for research (where not submitting 100%)</a:t>
          </a:r>
        </a:p>
      </dsp:txBody>
      <dsp:txXfrm>
        <a:off x="7328157" y="955999"/>
        <a:ext cx="3690575" cy="1584704"/>
      </dsp:txXfrm>
    </dsp:sp>
    <dsp:sp modelId="{1E4591A9-195C-4473-A382-66D381591548}">
      <dsp:nvSpPr>
        <dsp:cNvPr id="0" name=""/>
        <dsp:cNvSpPr/>
      </dsp:nvSpPr>
      <dsp:spPr>
        <a:xfrm>
          <a:off x="3647323" y="956297"/>
          <a:ext cx="3691486" cy="1584108"/>
        </a:xfrm>
        <a:prstGeom prst="rect">
          <a:avLst/>
        </a:prstGeom>
        <a:solidFill>
          <a:srgbClr val="D4DFEC">
            <a:alpha val="90000"/>
          </a:srgbClr>
        </a:solidFill>
        <a:ln w="12700" cap="flat" cmpd="sng" algn="ctr">
          <a:solidFill>
            <a:srgbClr val="FF9F19">
              <a:alpha val="9000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26670" rIns="149352" bIns="26670" numCol="1" spcCol="1270" anchor="ctr" anchorCtr="0">
          <a:noAutofit/>
        </a:bodyPr>
        <a:lstStyle/>
        <a:p>
          <a:pPr marL="0" marR="0" lvl="0" indent="0" algn="ctr" defTabSz="9334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n-GB" sz="2100" kern="1200" dirty="0">
              <a:solidFill>
                <a:srgbClr val="4D738A"/>
              </a:solidFill>
              <a:latin typeface="+mj-lt"/>
            </a:rPr>
            <a:t>Process(es) for determining who is an independent researcher</a:t>
          </a:r>
        </a:p>
      </dsp:txBody>
      <dsp:txXfrm>
        <a:off x="3647323" y="956297"/>
        <a:ext cx="3691486" cy="158410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59504C-D610-4CEF-ACCD-6408016025F9}">
      <dsp:nvSpPr>
        <dsp:cNvPr id="0" name=""/>
        <dsp:cNvSpPr/>
      </dsp:nvSpPr>
      <dsp:spPr>
        <a:xfrm>
          <a:off x="110" y="393165"/>
          <a:ext cx="1556076" cy="1575442"/>
        </a:xfrm>
        <a:prstGeom prst="ellipse">
          <a:avLst/>
        </a:prstGeom>
        <a:solidFill>
          <a:srgbClr val="829DA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FTE of Cat A submitted</a:t>
          </a:r>
        </a:p>
      </dsp:txBody>
      <dsp:txXfrm>
        <a:off x="227992" y="623883"/>
        <a:ext cx="1100312" cy="1114006"/>
      </dsp:txXfrm>
    </dsp:sp>
    <dsp:sp modelId="{05EB5BD1-134B-41CB-B785-3D7A9B408316}">
      <dsp:nvSpPr>
        <dsp:cNvPr id="0" name=""/>
        <dsp:cNvSpPr/>
      </dsp:nvSpPr>
      <dsp:spPr>
        <a:xfrm>
          <a:off x="456670" y="2058622"/>
          <a:ext cx="642956" cy="642956"/>
        </a:xfrm>
        <a:prstGeom prst="mathMultiply">
          <a:avLst/>
        </a:prstGeom>
        <a:solidFill>
          <a:srgbClr val="FF9F1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100" kern="1200"/>
        </a:p>
      </dsp:txBody>
      <dsp:txXfrm>
        <a:off x="557626" y="2159578"/>
        <a:ext cx="441044" cy="441044"/>
      </dsp:txXfrm>
    </dsp:sp>
    <dsp:sp modelId="{E568E20B-E66A-4E36-ACDA-63619D203077}">
      <dsp:nvSpPr>
        <dsp:cNvPr id="0" name=""/>
        <dsp:cNvSpPr/>
      </dsp:nvSpPr>
      <dsp:spPr>
        <a:xfrm>
          <a:off x="110" y="2791593"/>
          <a:ext cx="1556076" cy="1575442"/>
        </a:xfrm>
        <a:prstGeom prst="ellipse">
          <a:avLst/>
        </a:prstGeom>
        <a:solidFill>
          <a:srgbClr val="829DA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000" kern="1200" dirty="0">
              <a:latin typeface="+mn-lt"/>
            </a:rPr>
            <a:t>2.5</a:t>
          </a:r>
        </a:p>
      </dsp:txBody>
      <dsp:txXfrm>
        <a:off x="227992" y="3022311"/>
        <a:ext cx="1100312" cy="1114006"/>
      </dsp:txXfrm>
    </dsp:sp>
    <dsp:sp modelId="{B78B3BF8-DBBF-4712-AA24-61C6AD670491}">
      <dsp:nvSpPr>
        <dsp:cNvPr id="0" name=""/>
        <dsp:cNvSpPr/>
      </dsp:nvSpPr>
      <dsp:spPr>
        <a:xfrm>
          <a:off x="1722469" y="2173911"/>
          <a:ext cx="352517" cy="412378"/>
        </a:xfrm>
        <a:prstGeom prst="rightArrow">
          <a:avLst>
            <a:gd name="adj1" fmla="val 60000"/>
            <a:gd name="adj2" fmla="val 50000"/>
          </a:avLst>
        </a:prstGeom>
        <a:solidFill>
          <a:srgbClr val="FF9F1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700" kern="1200"/>
        </a:p>
      </dsp:txBody>
      <dsp:txXfrm>
        <a:off x="1722469" y="2256387"/>
        <a:ext cx="246762" cy="247426"/>
      </dsp:txXfrm>
    </dsp:sp>
    <dsp:sp modelId="{A38FB7B5-03A1-4E04-8BF3-DCD80D998DD9}">
      <dsp:nvSpPr>
        <dsp:cNvPr id="0" name=""/>
        <dsp:cNvSpPr/>
      </dsp:nvSpPr>
      <dsp:spPr>
        <a:xfrm>
          <a:off x="2221314" y="1271555"/>
          <a:ext cx="2217091" cy="2217091"/>
        </a:xfrm>
        <a:prstGeom prst="ellipse">
          <a:avLst/>
        </a:prstGeom>
        <a:solidFill>
          <a:srgbClr val="4D738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Number of outputs</a:t>
          </a:r>
        </a:p>
      </dsp:txBody>
      <dsp:txXfrm>
        <a:off x="2545999" y="1596240"/>
        <a:ext cx="1567721" cy="156772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F7281F-A960-47A6-BEFA-3DF83D8D8191}">
      <dsp:nvSpPr>
        <dsp:cNvPr id="0" name=""/>
        <dsp:cNvSpPr/>
      </dsp:nvSpPr>
      <dsp:spPr>
        <a:xfrm>
          <a:off x="1960303" y="2591597"/>
          <a:ext cx="1808133" cy="1808133"/>
        </a:xfrm>
        <a:prstGeom prst="ellipse">
          <a:avLst/>
        </a:prstGeom>
        <a:solidFill>
          <a:srgbClr val="4D738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Submitted outputs</a:t>
          </a:r>
        </a:p>
      </dsp:txBody>
      <dsp:txXfrm>
        <a:off x="2225098" y="2856392"/>
        <a:ext cx="1278543" cy="1278543"/>
      </dsp:txXfrm>
    </dsp:sp>
    <dsp:sp modelId="{3D27989B-A642-400A-87C0-E8F5AB133AD3}">
      <dsp:nvSpPr>
        <dsp:cNvPr id="0" name=""/>
        <dsp:cNvSpPr/>
      </dsp:nvSpPr>
      <dsp:spPr>
        <a:xfrm rot="12900000">
          <a:off x="727063" y="2252287"/>
          <a:ext cx="1459113" cy="515318"/>
        </a:xfrm>
        <a:prstGeom prst="leftArrow">
          <a:avLst>
            <a:gd name="adj1" fmla="val 60000"/>
            <a:gd name="adj2" fmla="val 50000"/>
          </a:avLst>
        </a:prstGeom>
        <a:solidFill>
          <a:srgbClr val="FF9E1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41623B-26B4-433A-9920-2595C5FB92DE}">
      <dsp:nvSpPr>
        <dsp:cNvPr id="0" name=""/>
        <dsp:cNvSpPr/>
      </dsp:nvSpPr>
      <dsp:spPr>
        <a:xfrm>
          <a:off x="138" y="1404399"/>
          <a:ext cx="1717727" cy="1374181"/>
        </a:xfrm>
        <a:prstGeom prst="roundRect">
          <a:avLst>
            <a:gd name="adj" fmla="val 10000"/>
          </a:avLst>
        </a:prstGeom>
        <a:solidFill>
          <a:srgbClr val="829DA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Min of 1 per Cat A submitted</a:t>
          </a:r>
        </a:p>
      </dsp:txBody>
      <dsp:txXfrm>
        <a:off x="40386" y="1444647"/>
        <a:ext cx="1637231" cy="1293685"/>
      </dsp:txXfrm>
    </dsp:sp>
    <dsp:sp modelId="{E7BF0DDE-C92B-4B24-8C60-A9A739B51F07}">
      <dsp:nvSpPr>
        <dsp:cNvPr id="0" name=""/>
        <dsp:cNvSpPr/>
      </dsp:nvSpPr>
      <dsp:spPr>
        <a:xfrm rot="16200000">
          <a:off x="2134813" y="1519459"/>
          <a:ext cx="1459113" cy="515318"/>
        </a:xfrm>
        <a:prstGeom prst="leftArrow">
          <a:avLst>
            <a:gd name="adj1" fmla="val 60000"/>
            <a:gd name="adj2" fmla="val 50000"/>
          </a:avLst>
        </a:prstGeom>
        <a:solidFill>
          <a:srgbClr val="FF9E1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065170-DF13-44CA-9F77-6CBC9F0D77A3}">
      <dsp:nvSpPr>
        <dsp:cNvPr id="0" name=""/>
        <dsp:cNvSpPr/>
      </dsp:nvSpPr>
      <dsp:spPr>
        <a:xfrm>
          <a:off x="2005506" y="360470"/>
          <a:ext cx="1717727" cy="1374181"/>
        </a:xfrm>
        <a:prstGeom prst="roundRect">
          <a:avLst>
            <a:gd name="adj" fmla="val 10000"/>
          </a:avLst>
        </a:prstGeom>
        <a:solidFill>
          <a:srgbClr val="829DA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Max of 5 attributed to individuals</a:t>
          </a:r>
        </a:p>
      </dsp:txBody>
      <dsp:txXfrm>
        <a:off x="2045754" y="400718"/>
        <a:ext cx="1637231" cy="1293685"/>
      </dsp:txXfrm>
    </dsp:sp>
    <dsp:sp modelId="{30DE96AF-5DB2-4392-A753-33FDA9F88C6A}">
      <dsp:nvSpPr>
        <dsp:cNvPr id="0" name=""/>
        <dsp:cNvSpPr/>
      </dsp:nvSpPr>
      <dsp:spPr>
        <a:xfrm rot="19500000">
          <a:off x="3542563" y="2252287"/>
          <a:ext cx="1459113" cy="515318"/>
        </a:xfrm>
        <a:prstGeom prst="leftArrow">
          <a:avLst>
            <a:gd name="adj1" fmla="val 60000"/>
            <a:gd name="adj2" fmla="val 50000"/>
          </a:avLst>
        </a:prstGeom>
        <a:solidFill>
          <a:srgbClr val="FF9E1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37BD53-809E-476F-8E63-3234B23EC3E6}">
      <dsp:nvSpPr>
        <dsp:cNvPr id="0" name=""/>
        <dsp:cNvSpPr/>
      </dsp:nvSpPr>
      <dsp:spPr>
        <a:xfrm>
          <a:off x="4010875" y="1404399"/>
          <a:ext cx="1717727" cy="1374181"/>
        </a:xfrm>
        <a:prstGeom prst="roundRect">
          <a:avLst>
            <a:gd name="adj" fmla="val 10000"/>
          </a:avLst>
        </a:prstGeom>
        <a:solidFill>
          <a:srgbClr val="829DA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May include outputs of </a:t>
          </a:r>
          <a:r>
            <a:rPr lang="en-GB" sz="2100" kern="1200"/>
            <a:t>staff that have left</a:t>
          </a:r>
        </a:p>
      </dsp:txBody>
      <dsp:txXfrm>
        <a:off x="4051123" y="1444647"/>
        <a:ext cx="1637231" cy="129368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C91835-A652-4B37-B600-A4DE2CB1B7CA}">
      <dsp:nvSpPr>
        <dsp:cNvPr id="0" name=""/>
        <dsp:cNvSpPr/>
      </dsp:nvSpPr>
      <dsp:spPr>
        <a:xfrm>
          <a:off x="0" y="25687"/>
          <a:ext cx="11216341" cy="719549"/>
        </a:xfrm>
        <a:prstGeom prst="roundRect">
          <a:avLst/>
        </a:prstGeom>
        <a:solidFill>
          <a:srgbClr val="4D738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b="1" kern="1200" dirty="0">
              <a:latin typeface="+mj-lt"/>
            </a:rPr>
            <a:t>Consistency with REF 2014</a:t>
          </a:r>
        </a:p>
      </dsp:txBody>
      <dsp:txXfrm>
        <a:off x="35125" y="60812"/>
        <a:ext cx="11146091" cy="649299"/>
      </dsp:txXfrm>
    </dsp:sp>
    <dsp:sp modelId="{E0E3F8F2-5753-4200-AAFE-7840302622D5}">
      <dsp:nvSpPr>
        <dsp:cNvPr id="0" name=""/>
        <dsp:cNvSpPr/>
      </dsp:nvSpPr>
      <dsp:spPr>
        <a:xfrm>
          <a:off x="0" y="745237"/>
          <a:ext cx="11216341" cy="1987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6119" tIns="38100" rIns="213360" bIns="3810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300" kern="1200" dirty="0">
              <a:solidFill>
                <a:srgbClr val="4D738A"/>
              </a:solidFill>
              <a:latin typeface="+mj-lt"/>
            </a:rPr>
            <a:t>Impact remains non-portable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300" kern="1200" dirty="0">
              <a:solidFill>
                <a:srgbClr val="4D738A"/>
              </a:solidFill>
              <a:latin typeface="+mj-lt"/>
            </a:rPr>
            <a:t>2* quality threshold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300" kern="1200" dirty="0">
              <a:solidFill>
                <a:srgbClr val="4D738A"/>
              </a:solidFill>
              <a:latin typeface="+mj-lt"/>
            </a:rPr>
            <a:t>Timeframe:</a:t>
          </a:r>
        </a:p>
        <a:p>
          <a:pPr marL="457200" lvl="2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300" kern="1200" dirty="0">
              <a:solidFill>
                <a:srgbClr val="4D738A"/>
              </a:solidFill>
              <a:latin typeface="+mj-lt"/>
            </a:rPr>
            <a:t>1 January 2000 - 31 December 2020 for underpinning research</a:t>
          </a:r>
        </a:p>
        <a:p>
          <a:pPr marL="457200" lvl="2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300" kern="1200" dirty="0">
              <a:solidFill>
                <a:srgbClr val="4D738A"/>
              </a:solidFill>
              <a:latin typeface="+mj-lt"/>
            </a:rPr>
            <a:t>1 August 2013 - 31 July 2020 for impacts</a:t>
          </a:r>
        </a:p>
      </dsp:txBody>
      <dsp:txXfrm>
        <a:off x="0" y="745237"/>
        <a:ext cx="11216341" cy="1987200"/>
      </dsp:txXfrm>
    </dsp:sp>
    <dsp:sp modelId="{29FD4765-6C5E-4DBB-83A8-8593B1528A80}">
      <dsp:nvSpPr>
        <dsp:cNvPr id="0" name=""/>
        <dsp:cNvSpPr/>
      </dsp:nvSpPr>
      <dsp:spPr>
        <a:xfrm>
          <a:off x="0" y="2732437"/>
          <a:ext cx="11216341" cy="719549"/>
        </a:xfrm>
        <a:prstGeom prst="roundRect">
          <a:avLst/>
        </a:prstGeom>
        <a:solidFill>
          <a:srgbClr val="4D738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b="1" kern="1200" dirty="0">
              <a:latin typeface="+mj-lt"/>
            </a:rPr>
            <a:t>Refinements</a:t>
          </a:r>
        </a:p>
      </dsp:txBody>
      <dsp:txXfrm>
        <a:off x="35125" y="2767562"/>
        <a:ext cx="11146091" cy="649299"/>
      </dsp:txXfrm>
    </dsp:sp>
    <dsp:sp modelId="{34FE02A3-5C9D-4A8B-8335-C5F5CB9365EE}">
      <dsp:nvSpPr>
        <dsp:cNvPr id="0" name=""/>
        <dsp:cNvSpPr/>
      </dsp:nvSpPr>
      <dsp:spPr>
        <a:xfrm>
          <a:off x="0" y="3451987"/>
          <a:ext cx="11216341" cy="1987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6119" tIns="38100" rIns="213360" bIns="3810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300" kern="1200" dirty="0">
              <a:solidFill>
                <a:srgbClr val="4D738A"/>
              </a:solidFill>
              <a:latin typeface="+mj-lt"/>
            </a:rPr>
            <a:t>Impact template integrated into Environment statement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300" kern="1200" dirty="0">
              <a:solidFill>
                <a:srgbClr val="4D738A"/>
              </a:solidFill>
              <a:latin typeface="+mj-lt"/>
            </a:rPr>
            <a:t>Impact on teaching </a:t>
          </a:r>
          <a:r>
            <a:rPr lang="en-GB" sz="2300" i="1" kern="1200" dirty="0">
              <a:solidFill>
                <a:srgbClr val="4D738A"/>
              </a:solidFill>
              <a:latin typeface="+mj-lt"/>
            </a:rPr>
            <a:t>within</a:t>
          </a:r>
          <a:r>
            <a:rPr lang="en-GB" sz="2300" kern="1200" dirty="0">
              <a:solidFill>
                <a:srgbClr val="4D738A"/>
              </a:solidFill>
              <a:latin typeface="+mj-lt"/>
            </a:rPr>
            <a:t> (and beyond) own HEI is eligible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300" kern="1200" dirty="0">
              <a:solidFill>
                <a:srgbClr val="4D738A"/>
              </a:solidFill>
              <a:latin typeface="+mj-lt"/>
            </a:rPr>
            <a:t>Enhanced clarity on scope of underpinning research – bodies of work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300" kern="1200" dirty="0">
              <a:solidFill>
                <a:srgbClr val="4D738A"/>
              </a:solidFill>
              <a:latin typeface="+mj-lt"/>
            </a:rPr>
            <a:t>Guidance on submitting continued impact case studies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300" kern="1200" dirty="0">
              <a:solidFill>
                <a:srgbClr val="4D738A"/>
              </a:solidFill>
              <a:latin typeface="+mj-lt"/>
            </a:rPr>
            <a:t>Enhanced guidance on public engagement</a:t>
          </a:r>
        </a:p>
      </dsp:txBody>
      <dsp:txXfrm>
        <a:off x="0" y="3451987"/>
        <a:ext cx="11216341" cy="19872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D54CDE-00C7-4A0D-B9FC-9571769FDFAA}">
      <dsp:nvSpPr>
        <dsp:cNvPr id="0" name=""/>
        <dsp:cNvSpPr/>
      </dsp:nvSpPr>
      <dsp:spPr>
        <a:xfrm>
          <a:off x="37" y="83281"/>
          <a:ext cx="3609092" cy="604800"/>
        </a:xfrm>
        <a:prstGeom prst="rect">
          <a:avLst/>
        </a:prstGeom>
        <a:solidFill>
          <a:srgbClr val="4D738A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Reach </a:t>
          </a:r>
        </a:p>
      </dsp:txBody>
      <dsp:txXfrm>
        <a:off x="37" y="83281"/>
        <a:ext cx="3609092" cy="604800"/>
      </dsp:txXfrm>
    </dsp:sp>
    <dsp:sp modelId="{DA872A80-DBBE-43B5-9285-BD96539CF80A}">
      <dsp:nvSpPr>
        <dsp:cNvPr id="0" name=""/>
        <dsp:cNvSpPr/>
      </dsp:nvSpPr>
      <dsp:spPr>
        <a:xfrm>
          <a:off x="37" y="688081"/>
          <a:ext cx="3609092" cy="2983128"/>
        </a:xfrm>
        <a:prstGeom prst="rect">
          <a:avLst/>
        </a:prstGeom>
        <a:solidFill>
          <a:srgbClr val="D8E2EE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100" kern="1200" dirty="0">
              <a:solidFill>
                <a:srgbClr val="4D738A"/>
              </a:solidFill>
              <a:latin typeface="+mj-lt"/>
            </a:rPr>
            <a:t>the extent and/or diversity of the beneficiaries of the impact, as relevant to the nature of the impact. (It will </a:t>
          </a:r>
          <a:r>
            <a:rPr lang="en-GB" sz="2100" b="0" kern="1200" dirty="0">
              <a:solidFill>
                <a:srgbClr val="4D738A"/>
              </a:solidFill>
              <a:latin typeface="+mj-lt"/>
            </a:rPr>
            <a:t>not</a:t>
          </a:r>
          <a:r>
            <a:rPr lang="en-GB" sz="2100" kern="1200" dirty="0">
              <a:solidFill>
                <a:srgbClr val="4D738A"/>
              </a:solidFill>
              <a:latin typeface="+mj-lt"/>
            </a:rPr>
            <a:t> be assessed in geographic terms, nor in terms of absolute numbers of beneficiaries.)</a:t>
          </a:r>
        </a:p>
      </dsp:txBody>
      <dsp:txXfrm>
        <a:off x="37" y="688081"/>
        <a:ext cx="3609092" cy="2983128"/>
      </dsp:txXfrm>
    </dsp:sp>
    <dsp:sp modelId="{8404056C-8CD4-4A46-A7C4-B83BA148C7CB}">
      <dsp:nvSpPr>
        <dsp:cNvPr id="0" name=""/>
        <dsp:cNvSpPr/>
      </dsp:nvSpPr>
      <dsp:spPr>
        <a:xfrm>
          <a:off x="4114402" y="83281"/>
          <a:ext cx="3609092" cy="604800"/>
        </a:xfrm>
        <a:prstGeom prst="rect">
          <a:avLst/>
        </a:prstGeom>
        <a:solidFill>
          <a:srgbClr val="4D738A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Significance </a:t>
          </a:r>
        </a:p>
      </dsp:txBody>
      <dsp:txXfrm>
        <a:off x="4114402" y="83281"/>
        <a:ext cx="3609092" cy="604800"/>
      </dsp:txXfrm>
    </dsp:sp>
    <dsp:sp modelId="{89D9C2FC-4ED6-470E-9DEA-7812F2269B5C}">
      <dsp:nvSpPr>
        <dsp:cNvPr id="0" name=""/>
        <dsp:cNvSpPr/>
      </dsp:nvSpPr>
      <dsp:spPr>
        <a:xfrm>
          <a:off x="4114402" y="688081"/>
          <a:ext cx="3609092" cy="2983128"/>
        </a:xfrm>
        <a:prstGeom prst="rect">
          <a:avLst/>
        </a:prstGeom>
        <a:solidFill>
          <a:srgbClr val="D8E2EE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100" kern="1200" dirty="0">
              <a:solidFill>
                <a:srgbClr val="4D738A"/>
              </a:solidFill>
              <a:latin typeface="+mj-lt"/>
            </a:rPr>
            <a:t>the degree to which the impact has enabled, enriched, influenced, informed or changed the performance, policies, practices, products, services, understanding, awareness or well-being of the beneficiaries.</a:t>
          </a:r>
        </a:p>
      </dsp:txBody>
      <dsp:txXfrm>
        <a:off x="4114402" y="688081"/>
        <a:ext cx="3609092" cy="298312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3B0CE1-6B76-4B9E-BCA3-18027D6B0AAA}">
      <dsp:nvSpPr>
        <dsp:cNvPr id="0" name=""/>
        <dsp:cNvSpPr/>
      </dsp:nvSpPr>
      <dsp:spPr>
        <a:xfrm>
          <a:off x="3485" y="272363"/>
          <a:ext cx="3398639" cy="977612"/>
        </a:xfrm>
        <a:prstGeom prst="rect">
          <a:avLst/>
        </a:prstGeom>
        <a:solidFill>
          <a:srgbClr val="4D738A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Supporting submissions</a:t>
          </a:r>
        </a:p>
      </dsp:txBody>
      <dsp:txXfrm>
        <a:off x="3485" y="272363"/>
        <a:ext cx="3398639" cy="977612"/>
      </dsp:txXfrm>
    </dsp:sp>
    <dsp:sp modelId="{D7D3F723-AC19-469B-83C4-9E8159D47427}">
      <dsp:nvSpPr>
        <dsp:cNvPr id="0" name=""/>
        <dsp:cNvSpPr/>
      </dsp:nvSpPr>
      <dsp:spPr>
        <a:xfrm>
          <a:off x="3485" y="1249976"/>
          <a:ext cx="3398639" cy="3960520"/>
        </a:xfrm>
        <a:prstGeom prst="rect">
          <a:avLst/>
        </a:prstGeom>
        <a:solidFill>
          <a:srgbClr val="EAEFF7"/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700" kern="1200" dirty="0">
              <a:solidFill>
                <a:srgbClr val="4D738A"/>
              </a:solidFill>
            </a:rPr>
            <a:t>Queries, FAQs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700" kern="1200" dirty="0">
              <a:solidFill>
                <a:srgbClr val="4D738A"/>
              </a:solidFill>
            </a:rPr>
            <a:t>Releases of contextual data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700" kern="1200" dirty="0">
              <a:solidFill>
                <a:srgbClr val="4D738A"/>
              </a:solidFill>
            </a:rPr>
            <a:t>Further REF4 data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700" kern="1200" dirty="0">
              <a:solidFill>
                <a:srgbClr val="4D738A"/>
              </a:solidFill>
            </a:rPr>
            <a:t>Reduction requests advance process</a:t>
          </a:r>
        </a:p>
      </dsp:txBody>
      <dsp:txXfrm>
        <a:off x="3485" y="1249976"/>
        <a:ext cx="3398639" cy="3960520"/>
      </dsp:txXfrm>
    </dsp:sp>
    <dsp:sp modelId="{6ED03037-956E-4615-9D1C-36A4C3B6A9AC}">
      <dsp:nvSpPr>
        <dsp:cNvPr id="0" name=""/>
        <dsp:cNvSpPr/>
      </dsp:nvSpPr>
      <dsp:spPr>
        <a:xfrm>
          <a:off x="3877934" y="272363"/>
          <a:ext cx="3398639" cy="977612"/>
        </a:xfrm>
        <a:prstGeom prst="rect">
          <a:avLst/>
        </a:prstGeom>
        <a:solidFill>
          <a:srgbClr val="4D738A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System development</a:t>
          </a:r>
        </a:p>
      </dsp:txBody>
      <dsp:txXfrm>
        <a:off x="3877934" y="272363"/>
        <a:ext cx="3398639" cy="977612"/>
      </dsp:txXfrm>
    </dsp:sp>
    <dsp:sp modelId="{C1E8F664-7D42-4452-B9E9-17941F6A3810}">
      <dsp:nvSpPr>
        <dsp:cNvPr id="0" name=""/>
        <dsp:cNvSpPr/>
      </dsp:nvSpPr>
      <dsp:spPr>
        <a:xfrm>
          <a:off x="3877934" y="1249976"/>
          <a:ext cx="3398639" cy="3960520"/>
        </a:xfrm>
        <a:prstGeom prst="rect">
          <a:avLst/>
        </a:prstGeom>
        <a:solidFill>
          <a:srgbClr val="EAEFF7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700" kern="1200" dirty="0">
              <a:solidFill>
                <a:srgbClr val="4D738A"/>
              </a:solidFill>
            </a:rPr>
            <a:t>Launch of live subs system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700" kern="1200" dirty="0">
              <a:solidFill>
                <a:srgbClr val="4D738A"/>
              </a:solidFill>
            </a:rPr>
            <a:t>User support and guidance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700" kern="1200" dirty="0">
              <a:solidFill>
                <a:srgbClr val="4D738A"/>
              </a:solidFill>
            </a:rPr>
            <a:t>Development of assessment systems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700" kern="1200" dirty="0">
              <a:solidFill>
                <a:srgbClr val="4D738A"/>
              </a:solidFill>
            </a:rPr>
            <a:t>Testing and training for assessment systems</a:t>
          </a:r>
        </a:p>
      </dsp:txBody>
      <dsp:txXfrm>
        <a:off x="3877934" y="1249976"/>
        <a:ext cx="3398639" cy="3960520"/>
      </dsp:txXfrm>
    </dsp:sp>
    <dsp:sp modelId="{7BC25507-866B-4578-81B3-EB7E31766AE3}">
      <dsp:nvSpPr>
        <dsp:cNvPr id="0" name=""/>
        <dsp:cNvSpPr/>
      </dsp:nvSpPr>
      <dsp:spPr>
        <a:xfrm>
          <a:off x="7752383" y="272363"/>
          <a:ext cx="3398639" cy="977612"/>
        </a:xfrm>
        <a:prstGeom prst="rect">
          <a:avLst/>
        </a:prstGeom>
        <a:solidFill>
          <a:srgbClr val="4D738A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Assessment phase preparation</a:t>
          </a:r>
        </a:p>
      </dsp:txBody>
      <dsp:txXfrm>
        <a:off x="7752383" y="272363"/>
        <a:ext cx="3398639" cy="977612"/>
      </dsp:txXfrm>
    </dsp:sp>
    <dsp:sp modelId="{FE10979F-18AF-43D4-B652-EAA4A6E4EFE5}">
      <dsp:nvSpPr>
        <dsp:cNvPr id="0" name=""/>
        <dsp:cNvSpPr/>
      </dsp:nvSpPr>
      <dsp:spPr>
        <a:xfrm>
          <a:off x="7752383" y="1249976"/>
          <a:ext cx="3398639" cy="3960520"/>
        </a:xfrm>
        <a:prstGeom prst="rect">
          <a:avLst/>
        </a:prstGeom>
        <a:solidFill>
          <a:srgbClr val="EAEFF7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700" kern="1200" dirty="0">
              <a:solidFill>
                <a:srgbClr val="4D738A"/>
              </a:solidFill>
            </a:rPr>
            <a:t>Panel meetings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700" kern="1200" dirty="0">
              <a:solidFill>
                <a:srgbClr val="4D738A"/>
              </a:solidFill>
            </a:rPr>
            <a:t>Finalise panel appointments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700" kern="1200" dirty="0">
              <a:solidFill>
                <a:srgbClr val="4D738A"/>
              </a:solidFill>
            </a:rPr>
            <a:t>Warehouse operational</a:t>
          </a:r>
        </a:p>
      </dsp:txBody>
      <dsp:txXfrm>
        <a:off x="7752383" y="1249976"/>
        <a:ext cx="3398639" cy="39605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3B5E0F-AD0A-4E86-B58B-FDA55B98B385}" type="datetimeFigureOut">
              <a:rPr lang="en-GB" smtClean="0"/>
              <a:t>02/03/2020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4835"/>
            <a:ext cx="544830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8FC64-4DC8-4504-A346-028AE6950BF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572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95963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Font typeface="Arial" panose="020B0604020202020204" pitchFamily="34" charset="0"/>
              <a:buNone/>
            </a:pPr>
            <a:endParaRPr lang="en-GB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17658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Font typeface="Arial" panose="020B0604020202020204" pitchFamily="34" charset="0"/>
              <a:buNone/>
            </a:pPr>
            <a:endParaRPr lang="en-GB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03743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kern="1200" dirty="0">
              <a:solidFill>
                <a:srgbClr val="4D738A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54877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GB" sz="1000" kern="1200" dirty="0">
              <a:solidFill>
                <a:srgbClr val="4D738A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98820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Font typeface="Arial" panose="020B0604020202020204" pitchFamily="34" charset="0"/>
              <a:buNone/>
            </a:pPr>
            <a:endParaRPr lang="en-GB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11977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en-GB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32753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en-GB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25660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en-GB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71768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en-GB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05209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en-GB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1174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85933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93858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556163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28023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4881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74693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92458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17245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672140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31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6954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8394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1557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GB" sz="1000" kern="1200" dirty="0">
              <a:solidFill>
                <a:srgbClr val="4D738A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2891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1074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74408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76348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5337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7EF4-0D1F-464E-AB2A-FE487B9B513E}" type="datetimeFigureOut">
              <a:rPr lang="en-GB" smtClean="0"/>
              <a:t>02/03/2020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B0FF-DA61-43CC-90B3-2D30A4B481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7612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7EF4-0D1F-464E-AB2A-FE487B9B513E}" type="datetimeFigureOut">
              <a:rPr lang="en-GB" smtClean="0"/>
              <a:t>02/03/2020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B0FF-DA61-43CC-90B3-2D30A4B481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6935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7EF4-0D1F-464E-AB2A-FE487B9B513E}" type="datetimeFigureOut">
              <a:rPr lang="en-GB" smtClean="0"/>
              <a:t>02/03/2020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B0FF-DA61-43CC-90B3-2D30A4B481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6124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7EF4-0D1F-464E-AB2A-FE487B9B513E}" type="datetimeFigureOut">
              <a:rPr lang="en-GB" smtClean="0"/>
              <a:t>02/03/2020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B0FF-DA61-43CC-90B3-2D30A4B481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8265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7EF4-0D1F-464E-AB2A-FE487B9B513E}" type="datetimeFigureOut">
              <a:rPr lang="en-GB" smtClean="0"/>
              <a:t>02/03/2020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B0FF-DA61-43CC-90B3-2D30A4B481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6188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7EF4-0D1F-464E-AB2A-FE487B9B513E}" type="datetimeFigureOut">
              <a:rPr lang="en-GB" smtClean="0"/>
              <a:t>02/03/2020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B0FF-DA61-43CC-90B3-2D30A4B481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1355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7EF4-0D1F-464E-AB2A-FE487B9B513E}" type="datetimeFigureOut">
              <a:rPr lang="en-GB" smtClean="0"/>
              <a:t>02/03/2020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B0FF-DA61-43CC-90B3-2D30A4B481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441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7EF4-0D1F-464E-AB2A-FE487B9B513E}" type="datetimeFigureOut">
              <a:rPr lang="en-GB" smtClean="0"/>
              <a:t>02/03/2020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B0FF-DA61-43CC-90B3-2D30A4B481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3050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7EF4-0D1F-464E-AB2A-FE487B9B513E}" type="datetimeFigureOut">
              <a:rPr lang="en-GB" smtClean="0"/>
              <a:t>02/03/2020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B0FF-DA61-43CC-90B3-2D30A4B481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6781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7EF4-0D1F-464E-AB2A-FE487B9B513E}" type="datetimeFigureOut">
              <a:rPr lang="en-GB" smtClean="0"/>
              <a:t>02/03/2020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B0FF-DA61-43CC-90B3-2D30A4B481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0017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7EF4-0D1F-464E-AB2A-FE487B9B513E}" type="datetimeFigureOut">
              <a:rPr lang="en-GB" smtClean="0"/>
              <a:t>02/03/2020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B0FF-DA61-43CC-90B3-2D30A4B481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5637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F7EF4-0D1F-464E-AB2A-FE487B9B513E}" type="datetimeFigureOut">
              <a:rPr lang="en-GB" smtClean="0"/>
              <a:t>02/03/2020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FB0FF-DA61-43CC-90B3-2D30A4B481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1356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5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5.jpeg"/><Relationship Id="rId7" Type="http://schemas.openxmlformats.org/officeDocument/2006/relationships/diagramQuickStyle" Target="../diagrams/quickStyle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hyperlink" Target="http://www.ref.ac.uk/" TargetMode="External"/><Relationship Id="rId9" Type="http://schemas.microsoft.com/office/2007/relationships/diagramDrawing" Target="../diagrams/drawing4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13" Type="http://schemas.microsoft.com/office/2007/relationships/diagramDrawing" Target="../diagrams/drawing6.xml"/><Relationship Id="rId3" Type="http://schemas.openxmlformats.org/officeDocument/2006/relationships/image" Target="../media/image5.jpeg"/><Relationship Id="rId7" Type="http://schemas.openxmlformats.org/officeDocument/2006/relationships/diagramColors" Target="../diagrams/colors5.xml"/><Relationship Id="rId12" Type="http://schemas.openxmlformats.org/officeDocument/2006/relationships/diagramColors" Target="../diagrams/colors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5.xml"/><Relationship Id="rId11" Type="http://schemas.openxmlformats.org/officeDocument/2006/relationships/diagramQuickStyle" Target="../diagrams/quickStyle6.xml"/><Relationship Id="rId5" Type="http://schemas.openxmlformats.org/officeDocument/2006/relationships/diagramLayout" Target="../diagrams/layout5.xml"/><Relationship Id="rId10" Type="http://schemas.openxmlformats.org/officeDocument/2006/relationships/diagramLayout" Target="../diagrams/layout6.xml"/><Relationship Id="rId4" Type="http://schemas.openxmlformats.org/officeDocument/2006/relationships/diagramData" Target="../diagrams/data5.xml"/><Relationship Id="rId9" Type="http://schemas.openxmlformats.org/officeDocument/2006/relationships/diagramData" Target="../diagrams/data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5.jpeg"/><Relationship Id="rId7" Type="http://schemas.openxmlformats.org/officeDocument/2006/relationships/diagramColors" Target="../diagrams/colors7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5.jpeg"/><Relationship Id="rId7" Type="http://schemas.openxmlformats.org/officeDocument/2006/relationships/diagramColors" Target="../diagrams/colors9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e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hyperlink" Target="mailto:info@ref.ac.uk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ref.ac.uk/contact" TargetMode="External"/><Relationship Id="rId5" Type="http://schemas.openxmlformats.org/officeDocument/2006/relationships/hyperlink" Target="https://www.ref.ac.uk/events/codes-of-practice-and-staff-circumstances-webinars/" TargetMode="External"/><Relationship Id="rId4" Type="http://schemas.openxmlformats.org/officeDocument/2006/relationships/hyperlink" Target="http://www.ref.ac.uk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emf"/><Relationship Id="rId4" Type="http://schemas.openxmlformats.org/officeDocument/2006/relationships/hyperlink" Target="http://www.ref.ac.uk/guidance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5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9"/>
          <p:cNvSpPr txBox="1">
            <a:spLocks/>
          </p:cNvSpPr>
          <p:nvPr/>
        </p:nvSpPr>
        <p:spPr>
          <a:xfrm>
            <a:off x="1199456" y="647700"/>
            <a:ext cx="6360841" cy="373792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GB" sz="4800" b="1" dirty="0">
                <a:solidFill>
                  <a:srgbClr val="4D738A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REF 2021 – an update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endParaRPr lang="en-GB" sz="4800" b="1" dirty="0">
              <a:solidFill>
                <a:srgbClr val="4D738A"/>
              </a:solidFill>
              <a:latin typeface="Calibri"/>
              <a:ea typeface="+mn-ea"/>
              <a:cs typeface="Calibri" panose="020F0502020204030204" pitchFamily="34" charset="0"/>
            </a:endParaRPr>
          </a:p>
          <a:p>
            <a:endParaRPr lang="en-GB" sz="4800" b="1" dirty="0">
              <a:solidFill>
                <a:srgbClr val="4D738A"/>
              </a:solidFill>
              <a:cs typeface="Calibri" panose="020F0502020204030204" pitchFamily="34" charset="0"/>
            </a:endParaRPr>
          </a:p>
          <a:p>
            <a:endParaRPr lang="en-GB" sz="4800" b="1" dirty="0">
              <a:solidFill>
                <a:srgbClr val="4D738A"/>
              </a:solidFill>
              <a:cs typeface="Calibri" panose="020F0502020204030204" pitchFamily="34" charset="0"/>
            </a:endParaRPr>
          </a:p>
          <a:p>
            <a:endParaRPr lang="en-GB" sz="4800" b="1" dirty="0">
              <a:solidFill>
                <a:srgbClr val="4D738A"/>
              </a:solidFill>
              <a:cs typeface="Calibri" panose="020F0502020204030204" pitchFamily="34" charset="0"/>
            </a:endParaRPr>
          </a:p>
          <a:p>
            <a:endParaRPr lang="en-US" sz="2400" dirty="0">
              <a:solidFill>
                <a:srgbClr val="4D738A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171293" y="3095430"/>
            <a:ext cx="9272401" cy="11938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2813">
              <a:lnSpc>
                <a:spcPts val="4400"/>
              </a:lnSpc>
              <a:buNone/>
              <a:defRPr/>
            </a:pPr>
            <a:endParaRPr lang="en-GB" sz="4000" b="1" dirty="0">
              <a:solidFill>
                <a:srgbClr val="FF9F1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 rot="10800000">
            <a:off x="7759700" y="0"/>
            <a:ext cx="44577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026616" y="2013826"/>
            <a:ext cx="387328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900" dirty="0">
                <a:solidFill>
                  <a:schemeClr val="bg1"/>
                </a:solidFill>
              </a:rPr>
              <a:t>Follow us on Twitter </a:t>
            </a:r>
          </a:p>
          <a:p>
            <a:pPr algn="ctr"/>
            <a:r>
              <a:rPr lang="en-US" sz="2900" dirty="0">
                <a:solidFill>
                  <a:schemeClr val="bg1"/>
                </a:solidFill>
              </a:rPr>
              <a:t>@REF_2021</a:t>
            </a:r>
          </a:p>
          <a:p>
            <a:pPr algn="ctr"/>
            <a:endParaRPr lang="en-US" sz="2900" b="1" dirty="0">
              <a:solidFill>
                <a:schemeClr val="bg1"/>
              </a:solidFill>
            </a:endParaRPr>
          </a:p>
          <a:p>
            <a:pPr algn="ctr"/>
            <a:r>
              <a:rPr lang="en-US" sz="2900" dirty="0">
                <a:solidFill>
                  <a:schemeClr val="bg1"/>
                </a:solidFill>
              </a:rPr>
              <a:t>Email us: info@ref.ac.uk </a:t>
            </a:r>
            <a:endParaRPr lang="en-US" sz="4000" dirty="0">
              <a:solidFill>
                <a:srgbClr val="FF9F19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878"/>
          <a:stretch/>
        </p:blipFill>
        <p:spPr>
          <a:xfrm>
            <a:off x="8189018" y="636393"/>
            <a:ext cx="3710882" cy="104211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6B4A419-4811-41B5-AD6B-9B422CD92B4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335" y="4609491"/>
            <a:ext cx="4512064" cy="180644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F9731823-42F9-4836-ADD3-74C75EC36DC2}"/>
              </a:ext>
            </a:extLst>
          </p:cNvPr>
          <p:cNvSpPr/>
          <p:nvPr/>
        </p:nvSpPr>
        <p:spPr>
          <a:xfrm>
            <a:off x="1546538" y="4513096"/>
            <a:ext cx="2590800" cy="10073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29ABA5C-892E-4A45-B27F-59D8A9D760EA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67315" y="4727078"/>
            <a:ext cx="2185102" cy="690643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014B92C4-DA5D-4BF3-BC89-7ECA1BD520AE}"/>
              </a:ext>
            </a:extLst>
          </p:cNvPr>
          <p:cNvSpPr/>
          <p:nvPr/>
        </p:nvSpPr>
        <p:spPr>
          <a:xfrm>
            <a:off x="4137338" y="4513096"/>
            <a:ext cx="2590800" cy="10073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picture containing knife&#10;&#10;Description automatically generated">
            <a:extLst>
              <a:ext uri="{FF2B5EF4-FFF2-40B4-BE49-F238E27FC236}">
                <a16:creationId xmlns:a16="http://schemas.microsoft.com/office/drawing/2014/main" id="{19E8F0C9-B65F-445E-868D-8E7F0982EBA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5580" y="4636938"/>
            <a:ext cx="2761200" cy="830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862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Staff circumstances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041943"/>
            <a:ext cx="11018734" cy="474101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rgbClr val="4D738A"/>
                </a:solidFill>
                <a:latin typeface="+mj-lt"/>
              </a:rPr>
              <a:t>Clear feedback from 2016 REF consultation that we need measures to take account of individual circumstances</a:t>
            </a:r>
          </a:p>
          <a:p>
            <a:r>
              <a:rPr lang="en-GB" dirty="0">
                <a:solidFill>
                  <a:srgbClr val="4D738A"/>
                </a:solidFill>
                <a:latin typeface="+mj-lt"/>
              </a:rPr>
              <a:t>Decisions document (Nov 2017) set out two measures:</a:t>
            </a:r>
          </a:p>
          <a:p>
            <a:pPr lvl="1"/>
            <a:r>
              <a:rPr lang="en-GB" dirty="0">
                <a:solidFill>
                  <a:srgbClr val="4D738A"/>
                </a:solidFill>
                <a:latin typeface="+mj-lt"/>
              </a:rPr>
              <a:t>Reducing no. of outputs required for units with high proportions of staff with individual circumstances</a:t>
            </a:r>
          </a:p>
          <a:p>
            <a:pPr lvl="1"/>
            <a:r>
              <a:rPr lang="en-GB" dirty="0">
                <a:solidFill>
                  <a:srgbClr val="4D738A"/>
                </a:solidFill>
                <a:latin typeface="+mj-lt"/>
              </a:rPr>
              <a:t>Removing min. of one output requirement for those with exceptional circs</a:t>
            </a:r>
          </a:p>
          <a:p>
            <a:r>
              <a:rPr lang="en-GB" dirty="0">
                <a:solidFill>
                  <a:srgbClr val="4D738A"/>
                </a:solidFill>
                <a:latin typeface="+mj-lt"/>
              </a:rPr>
              <a:t>During development, significant concerns that approach based on effects of circumstances on unit’s overall output pool, rather than on individual contributions to it, not sufficient to ensure E&amp;D fully supported </a:t>
            </a:r>
          </a:p>
        </p:txBody>
      </p:sp>
    </p:spTree>
    <p:extLst>
      <p:ext uri="{BB962C8B-B14F-4D97-AF65-F5344CB8AC3E}">
        <p14:creationId xmlns:p14="http://schemas.microsoft.com/office/powerpoint/2010/main" val="173700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Key principles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1293397"/>
            <a:ext cx="1091657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rgbClr val="4D738A"/>
                </a:solidFill>
                <a:latin typeface="+mj-lt"/>
              </a:rPr>
              <a:t>Ensure recognition of the effect circumstances can have upon an individual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rgbClr val="4D738A"/>
                </a:solidFill>
                <a:latin typeface="+mj-lt"/>
              </a:rPr>
              <a:t>researcher’s productivity.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rgbClr val="4D738A"/>
                </a:solidFill>
                <a:latin typeface="+mj-lt"/>
              </a:rPr>
              <a:t>Create the right incentives for HEIs to support staff with circumstances (and avoid introducing negative incentives, for example around recruitment).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rgbClr val="4D738A"/>
                </a:solidFill>
                <a:latin typeface="+mj-lt"/>
              </a:rPr>
              <a:t>Recognise the potential disparity in the available output pool for units in particular contexts, for example where there are high proportions of staff with circumstances.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rgbClr val="4D738A"/>
                </a:solidFill>
                <a:latin typeface="+mj-lt"/>
              </a:rPr>
              <a:t>Maintain the integrity of exercise – both in supporting equality and diversity and ensuring the credibility of assessment process.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rgbClr val="4D738A"/>
                </a:solidFill>
                <a:latin typeface="+mj-lt"/>
              </a:rPr>
              <a:t>Focus on HEIs’ responsibility to support staff with circumstances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rgbClr val="4D738A"/>
                </a:solidFill>
                <a:latin typeface="+mj-lt"/>
              </a:rPr>
              <a:t>Empower individuals to declare their circumstances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600" dirty="0">
              <a:solidFill>
                <a:srgbClr val="4D738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42645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1690688"/>
            <a:ext cx="1091657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>
                <a:solidFill>
                  <a:srgbClr val="4D738A"/>
                </a:solidFill>
                <a:latin typeface="+mj-lt"/>
              </a:rPr>
              <a:t> </a:t>
            </a:r>
          </a:p>
        </p:txBody>
      </p:sp>
      <p:pic>
        <p:nvPicPr>
          <p:cNvPr id="6" name="Picture 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83"/>
          <a:stretch/>
        </p:blipFill>
        <p:spPr bwMode="auto">
          <a:xfrm>
            <a:off x="1475154" y="566224"/>
            <a:ext cx="9878646" cy="572555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5625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8787283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4D738A"/>
                </a:solidFill>
                <a:latin typeface="Calibri" panose="020F0502020204030204" pitchFamily="34" charset="0"/>
              </a:rPr>
              <a:t>Staff circumstances – reductions</a:t>
            </a:r>
            <a:endParaRPr lang="en-GB" dirty="0"/>
          </a:p>
        </p:txBody>
      </p:sp>
      <p:graphicFrame>
        <p:nvGraphicFramePr>
          <p:cNvPr id="8" name="Diagram 7"/>
          <p:cNvGraphicFramePr/>
          <p:nvPr/>
        </p:nvGraphicFramePr>
        <p:xfrm>
          <a:off x="1082717" y="1771560"/>
          <a:ext cx="10774217" cy="50204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Rectangle 3"/>
          <p:cNvSpPr/>
          <p:nvPr/>
        </p:nvSpPr>
        <p:spPr>
          <a:xfrm>
            <a:off x="929114" y="1027906"/>
            <a:ext cx="90725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4D738A"/>
                </a:solidFill>
              </a:rPr>
              <a:t>Up to 1.5 output reduction per staff member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4D738A"/>
                </a:solidFill>
              </a:rPr>
              <a:t>More simplified approach to submitting information – requests at unit, not individual, level</a:t>
            </a:r>
          </a:p>
        </p:txBody>
      </p:sp>
    </p:spTree>
    <p:extLst>
      <p:ext uri="{BB962C8B-B14F-4D97-AF65-F5344CB8AC3E}">
        <p14:creationId xmlns:p14="http://schemas.microsoft.com/office/powerpoint/2010/main" val="3175013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8787283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4D738A"/>
                </a:solidFill>
                <a:latin typeface="Calibri" panose="020F0502020204030204" pitchFamily="34" charset="0"/>
              </a:rPr>
              <a:t>Codes of practice 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4251959"/>
            <a:ext cx="11170920" cy="236459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rgbClr val="4D738A"/>
                </a:solidFill>
                <a:latin typeface="+mj-lt"/>
              </a:rPr>
              <a:t>Guidance on codes of practice, including template at </a:t>
            </a:r>
            <a:r>
              <a:rPr lang="en-GB" dirty="0">
                <a:solidFill>
                  <a:srgbClr val="4D738A"/>
                </a:solidFill>
                <a:latin typeface="+mj-lt"/>
                <a:hlinkClick r:id="rId4"/>
              </a:rPr>
              <a:t>www.ref.ac.uk</a:t>
            </a:r>
            <a:r>
              <a:rPr lang="en-GB" dirty="0">
                <a:solidFill>
                  <a:srgbClr val="4D738A"/>
                </a:solidFill>
                <a:latin typeface="+mj-lt"/>
              </a:rPr>
              <a:t>.</a:t>
            </a:r>
          </a:p>
          <a:p>
            <a:r>
              <a:rPr lang="en-GB" dirty="0">
                <a:solidFill>
                  <a:srgbClr val="4D738A"/>
                </a:solidFill>
                <a:latin typeface="+mj-lt"/>
              </a:rPr>
              <a:t>EDAP has examined the codes and advised the funding bodies.  </a:t>
            </a:r>
            <a:endParaRPr lang="en-GB" dirty="0">
              <a:solidFill>
                <a:srgbClr val="4D738A"/>
              </a:solidFill>
              <a:latin typeface="+mj-lt"/>
              <a:cs typeface="Calibri Light"/>
            </a:endParaRPr>
          </a:p>
          <a:p>
            <a:r>
              <a:rPr lang="en-GB" dirty="0">
                <a:solidFill>
                  <a:srgbClr val="4D738A"/>
                </a:solidFill>
                <a:latin typeface="+mj-lt"/>
              </a:rPr>
              <a:t>Publication intended early 2020.</a:t>
            </a:r>
          </a:p>
          <a:p>
            <a:r>
              <a:rPr lang="en-GB" dirty="0">
                <a:solidFill>
                  <a:srgbClr val="4D738A"/>
                </a:solidFill>
                <a:latin typeface="+mj-lt"/>
              </a:rPr>
              <a:t>HEIs will need to provide final versions in early 2021.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838200" y="1234440"/>
          <a:ext cx="11018733" cy="26980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83816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Outputs– decoupling</a:t>
            </a:r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20833559"/>
              </p:ext>
            </p:extLst>
          </p:nvPr>
        </p:nvGraphicFramePr>
        <p:xfrm>
          <a:off x="1137193" y="1690688"/>
          <a:ext cx="4438517" cy="47602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947279502"/>
              </p:ext>
            </p:extLst>
          </p:nvPr>
        </p:nvGraphicFramePr>
        <p:xfrm>
          <a:off x="6128193" y="1690688"/>
          <a:ext cx="5728741" cy="47602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37193" y="1041943"/>
            <a:ext cx="44385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4D738A"/>
                </a:solidFill>
                <a:latin typeface="+mj-lt"/>
              </a:rPr>
              <a:t>Number of outputs per submission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45496" y="1041943"/>
            <a:ext cx="44385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4D738A"/>
                </a:solidFill>
                <a:latin typeface="+mj-lt"/>
              </a:rPr>
              <a:t>Output pool to include</a:t>
            </a:r>
          </a:p>
        </p:txBody>
      </p:sp>
    </p:spTree>
    <p:extLst>
      <p:ext uri="{BB962C8B-B14F-4D97-AF65-F5344CB8AC3E}">
        <p14:creationId xmlns:p14="http://schemas.microsoft.com/office/powerpoint/2010/main" val="5400814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Outputs – non-portability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308321"/>
            <a:ext cx="10792146" cy="458670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rgbClr val="4D738A"/>
                </a:solidFill>
                <a:latin typeface="+mj-lt"/>
              </a:rPr>
              <a:t>Outputs may be submitted by:</a:t>
            </a:r>
          </a:p>
          <a:p>
            <a:pPr lvl="1"/>
            <a:r>
              <a:rPr lang="en-GB" dirty="0">
                <a:solidFill>
                  <a:srgbClr val="4D738A"/>
                </a:solidFill>
                <a:latin typeface="+mj-lt"/>
              </a:rPr>
              <a:t>the institution employing the eligible staff member on the census date; and </a:t>
            </a:r>
          </a:p>
          <a:p>
            <a:pPr lvl="1"/>
            <a:r>
              <a:rPr lang="en-GB" dirty="0">
                <a:solidFill>
                  <a:srgbClr val="4D738A"/>
                </a:solidFill>
                <a:latin typeface="+mj-lt"/>
              </a:rPr>
              <a:t>the institution employing the eligible staff member when the output was first made publicly available</a:t>
            </a:r>
          </a:p>
          <a:p>
            <a:r>
              <a:rPr lang="en-GB" dirty="0">
                <a:solidFill>
                  <a:srgbClr val="4D738A"/>
                </a:solidFill>
                <a:latin typeface="+mj-lt"/>
              </a:rPr>
              <a:t>For former staff:</a:t>
            </a:r>
          </a:p>
          <a:p>
            <a:pPr lvl="1"/>
            <a:r>
              <a:rPr lang="en-GB" dirty="0">
                <a:solidFill>
                  <a:srgbClr val="4D738A"/>
                </a:solidFill>
                <a:latin typeface="+mj-lt"/>
              </a:rPr>
              <a:t>Includes: for staff still employed, but no longer on eligible contract, outputs produced while employed as eligible; and outputs of staff on secondment / leave of absence</a:t>
            </a:r>
          </a:p>
          <a:p>
            <a:pPr lvl="1"/>
            <a:r>
              <a:rPr lang="en-GB" dirty="0">
                <a:solidFill>
                  <a:srgbClr val="4D738A"/>
                </a:solidFill>
                <a:latin typeface="+mj-lt"/>
              </a:rPr>
              <a:t>Excludes: any outputs produced before / after period of eligible employment; outputs by staff still on Cat A contracts but who no longer have significant responsibility for research.</a:t>
            </a:r>
          </a:p>
          <a:p>
            <a:pPr lvl="1"/>
            <a:endParaRPr lang="en-GB" dirty="0">
              <a:solidFill>
                <a:srgbClr val="4D738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051539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Outputs – non-portability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308321"/>
            <a:ext cx="10792146" cy="458670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b="1" dirty="0">
                <a:solidFill>
                  <a:srgbClr val="4D738A"/>
                </a:solidFill>
                <a:latin typeface="+mj-lt"/>
              </a:rPr>
              <a:t>Redundancy</a:t>
            </a:r>
          </a:p>
          <a:p>
            <a:pPr lvl="1"/>
            <a:r>
              <a:rPr lang="en-GB" dirty="0">
                <a:solidFill>
                  <a:srgbClr val="4D738A"/>
                </a:solidFill>
                <a:latin typeface="+mj-lt"/>
              </a:rPr>
              <a:t>Funding bodies consulted on whether HEIs should be able to submit the outputs of former staff who have since been made redundant</a:t>
            </a:r>
          </a:p>
          <a:p>
            <a:pPr lvl="1"/>
            <a:r>
              <a:rPr lang="en-GB" dirty="0">
                <a:solidFill>
                  <a:srgbClr val="4D738A"/>
                </a:solidFill>
                <a:latin typeface="+mj-lt"/>
              </a:rPr>
              <a:t>Very mixed responses – opinion split almost 50/50</a:t>
            </a:r>
          </a:p>
          <a:p>
            <a:pPr lvl="1"/>
            <a:r>
              <a:rPr lang="en-GB" dirty="0">
                <a:solidFill>
                  <a:srgbClr val="4D738A"/>
                </a:solidFill>
                <a:latin typeface="+mj-lt"/>
              </a:rPr>
              <a:t>Concerns raised by those against the proposal:</a:t>
            </a:r>
          </a:p>
          <a:p>
            <a:pPr lvl="2"/>
            <a:r>
              <a:rPr lang="en-GB" dirty="0">
                <a:solidFill>
                  <a:srgbClr val="4D738A"/>
                </a:solidFill>
                <a:latin typeface="+mj-lt"/>
              </a:rPr>
              <a:t>Would affect those on fixed-term contracts, incl. ECR research fellowships. Creates disincentive for HEIs to invest in these fellowships if unable to return outputs.</a:t>
            </a:r>
          </a:p>
          <a:p>
            <a:pPr lvl="2"/>
            <a:r>
              <a:rPr lang="en-GB" dirty="0">
                <a:solidFill>
                  <a:srgbClr val="4D738A"/>
                </a:solidFill>
                <a:latin typeface="+mj-lt"/>
              </a:rPr>
              <a:t>Could have a negative effect on future career prospects of those made redundant if they couldn’t point to outputs submitted to REF</a:t>
            </a:r>
          </a:p>
          <a:p>
            <a:pPr lvl="2"/>
            <a:r>
              <a:rPr lang="en-GB" dirty="0">
                <a:solidFill>
                  <a:srgbClr val="4D738A"/>
                </a:solidFill>
                <a:latin typeface="+mj-lt"/>
              </a:rPr>
              <a:t>Would require HEIs to share sensitive confidential data on who has been made redundant with academic departments</a:t>
            </a:r>
          </a:p>
          <a:p>
            <a:pPr lvl="1"/>
            <a:r>
              <a:rPr lang="en-GB" dirty="0">
                <a:solidFill>
                  <a:srgbClr val="4D738A"/>
                </a:solidFill>
                <a:latin typeface="+mj-lt"/>
              </a:rPr>
              <a:t>Require HEIs to set out approach to submitting outputs of former staff, incl. those made redundant, in the code of practice and the UOA environment statement</a:t>
            </a:r>
          </a:p>
        </p:txBody>
      </p:sp>
    </p:spTree>
    <p:extLst>
      <p:ext uri="{BB962C8B-B14F-4D97-AF65-F5344CB8AC3E}">
        <p14:creationId xmlns:p14="http://schemas.microsoft.com/office/powerpoint/2010/main" val="10427436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Outputs – version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308321"/>
            <a:ext cx="10792146" cy="458670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rgbClr val="4D738A"/>
                </a:solidFill>
                <a:latin typeface="+mj-lt"/>
              </a:rPr>
              <a:t>Proposed in draft guidance that HEIs submitting outputs of former staff must submit the version that was made publicly available when they were employed by that institution</a:t>
            </a:r>
          </a:p>
          <a:p>
            <a:r>
              <a:rPr lang="en-GB" dirty="0">
                <a:solidFill>
                  <a:srgbClr val="4D738A"/>
                </a:solidFill>
                <a:latin typeface="+mj-lt"/>
              </a:rPr>
              <a:t>Feedback from sector and consultation with panels revealed preference for submitting final version</a:t>
            </a:r>
          </a:p>
          <a:p>
            <a:r>
              <a:rPr lang="en-GB" dirty="0">
                <a:solidFill>
                  <a:srgbClr val="4D738A"/>
                </a:solidFill>
                <a:latin typeface="+mj-lt"/>
              </a:rPr>
              <a:t>Concerns that it is not always possible to identify the final version (e.g. for practice outputs)</a:t>
            </a:r>
          </a:p>
          <a:p>
            <a:r>
              <a:rPr lang="en-GB" dirty="0">
                <a:solidFill>
                  <a:srgbClr val="4D738A"/>
                </a:solidFill>
                <a:latin typeface="+mj-lt"/>
              </a:rPr>
              <a:t>HEIs can submit </a:t>
            </a:r>
            <a:r>
              <a:rPr lang="en-GB" i="1" dirty="0">
                <a:solidFill>
                  <a:srgbClr val="4D738A"/>
                </a:solidFill>
                <a:latin typeface="+mj-lt"/>
              </a:rPr>
              <a:t>either</a:t>
            </a:r>
            <a:r>
              <a:rPr lang="en-GB" dirty="0">
                <a:solidFill>
                  <a:srgbClr val="4D738A"/>
                </a:solidFill>
                <a:latin typeface="+mj-lt"/>
              </a:rPr>
              <a:t> version made available during employment </a:t>
            </a:r>
            <a:r>
              <a:rPr lang="en-GB" i="1" dirty="0">
                <a:solidFill>
                  <a:srgbClr val="4D738A"/>
                </a:solidFill>
                <a:latin typeface="+mj-lt"/>
              </a:rPr>
              <a:t>or </a:t>
            </a:r>
            <a:r>
              <a:rPr lang="en-GB" dirty="0">
                <a:solidFill>
                  <a:srgbClr val="4D738A"/>
                </a:solidFill>
                <a:latin typeface="+mj-lt"/>
              </a:rPr>
              <a:t>final version</a:t>
            </a:r>
          </a:p>
        </p:txBody>
      </p:sp>
    </p:spTree>
    <p:extLst>
      <p:ext uri="{BB962C8B-B14F-4D97-AF65-F5344CB8AC3E}">
        <p14:creationId xmlns:p14="http://schemas.microsoft.com/office/powerpoint/2010/main" val="26314591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Co-authored outputs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135649"/>
            <a:ext cx="10792146" cy="458670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b="1" dirty="0">
                <a:solidFill>
                  <a:srgbClr val="4D738A"/>
                </a:solidFill>
                <a:latin typeface="+mj-lt"/>
              </a:rPr>
              <a:t>Submitting more than once:</a:t>
            </a:r>
          </a:p>
          <a:p>
            <a:r>
              <a:rPr lang="en-GB" sz="2400" dirty="0">
                <a:solidFill>
                  <a:srgbClr val="4D738A"/>
                </a:solidFill>
                <a:latin typeface="+mj-lt"/>
              </a:rPr>
              <a:t>Consulted on whether HEIs should be able to submit an output more than once in a submission to a UOA</a:t>
            </a:r>
          </a:p>
          <a:p>
            <a:r>
              <a:rPr lang="en-GB" sz="2400" dirty="0">
                <a:solidFill>
                  <a:srgbClr val="4D738A"/>
                </a:solidFill>
                <a:latin typeface="+mj-lt"/>
              </a:rPr>
              <a:t>Mixed response from sector – suggested disciplinary differences might be justified</a:t>
            </a:r>
          </a:p>
          <a:p>
            <a:r>
              <a:rPr lang="en-GB" sz="2400" dirty="0">
                <a:solidFill>
                  <a:srgbClr val="4D738A"/>
                </a:solidFill>
                <a:latin typeface="+mj-lt"/>
              </a:rPr>
              <a:t>Main Panels A-C will not permit this</a:t>
            </a:r>
          </a:p>
          <a:p>
            <a:r>
              <a:rPr lang="en-GB" sz="2400" dirty="0">
                <a:solidFill>
                  <a:srgbClr val="4D738A"/>
                </a:solidFill>
                <a:latin typeface="+mj-lt"/>
              </a:rPr>
              <a:t>Main Panel D will permit submission up to two times. Such outputs may make up max. 5% of submission. Cannot be combined with double-weighting</a:t>
            </a:r>
          </a:p>
          <a:p>
            <a:pPr marL="0" indent="0">
              <a:buNone/>
            </a:pPr>
            <a:r>
              <a:rPr lang="en-GB" sz="2400" b="1" dirty="0">
                <a:solidFill>
                  <a:srgbClr val="4D738A"/>
                </a:solidFill>
                <a:latin typeface="+mj-lt"/>
              </a:rPr>
              <a:t>Contribution information:</a:t>
            </a:r>
          </a:p>
          <a:p>
            <a:r>
              <a:rPr lang="en-GB" sz="2400" dirty="0">
                <a:solidFill>
                  <a:srgbClr val="4D738A"/>
                </a:solidFill>
                <a:latin typeface="+mj-lt"/>
              </a:rPr>
              <a:t>Appetite expressed in consultation for alignment between MPs A and B</a:t>
            </a:r>
          </a:p>
          <a:p>
            <a:r>
              <a:rPr lang="en-GB" sz="2400" dirty="0">
                <a:solidFill>
                  <a:srgbClr val="4D738A"/>
                </a:solidFill>
                <a:latin typeface="+mj-lt"/>
              </a:rPr>
              <a:t>Agreed to follow same process and reached compromise position of 15 authors (increase from 6 in MP A and decrease from 25 in MP B)</a:t>
            </a:r>
          </a:p>
          <a:p>
            <a:r>
              <a:rPr lang="en-GB" sz="2400" dirty="0">
                <a:solidFill>
                  <a:srgbClr val="4D738A"/>
                </a:solidFill>
                <a:latin typeface="+mj-lt"/>
              </a:rPr>
              <a:t>Further reflection in MP B revealed that this was only necessary in SP 9 (Physics) – other SPs will not require a contribution statement</a:t>
            </a: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9485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8717757" cy="133746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4D738A"/>
                </a:solidFill>
                <a:latin typeface="Calibri"/>
                <a:cs typeface="Calibri"/>
              </a:rPr>
              <a:t>2018 consultation on guidance and criteria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958468"/>
            <a:ext cx="10904913" cy="55020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0" dirty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5579" y="1796433"/>
            <a:ext cx="10904913" cy="55020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rgbClr val="4D738A"/>
                </a:solidFill>
                <a:latin typeface="+mj-lt"/>
              </a:rPr>
              <a:t>294 respondents</a:t>
            </a:r>
          </a:p>
          <a:p>
            <a:r>
              <a:rPr lang="en-GB" sz="2400" dirty="0">
                <a:solidFill>
                  <a:srgbClr val="4D738A"/>
                </a:solidFill>
                <a:latin typeface="+mj-lt"/>
              </a:rPr>
              <a:t>Views sought on clarity – broad agreement (70% +) across most areas</a:t>
            </a:r>
          </a:p>
          <a:p>
            <a:r>
              <a:rPr lang="en-GB" sz="2400" dirty="0">
                <a:solidFill>
                  <a:srgbClr val="4D738A"/>
                </a:solidFill>
                <a:latin typeface="+mj-lt"/>
              </a:rPr>
              <a:t>Some areas showing well over 80% agreement</a:t>
            </a:r>
          </a:p>
          <a:p>
            <a:r>
              <a:rPr lang="en-GB" sz="2400" dirty="0">
                <a:solidFill>
                  <a:srgbClr val="4D738A"/>
                </a:solidFill>
                <a:latin typeface="+mj-lt"/>
              </a:rPr>
              <a:t>Not always good indicator of feedback!</a:t>
            </a:r>
          </a:p>
          <a:p>
            <a:r>
              <a:rPr lang="en-GB" sz="2400" dirty="0">
                <a:solidFill>
                  <a:srgbClr val="4D738A"/>
                </a:solidFill>
                <a:latin typeface="+mj-lt"/>
              </a:rPr>
              <a:t>Mixed views on key issues</a:t>
            </a: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l="10542" t="33151" r="7435" b="30017"/>
          <a:stretch/>
        </p:blipFill>
        <p:spPr>
          <a:xfrm>
            <a:off x="1683412" y="3933512"/>
            <a:ext cx="9209246" cy="2569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0373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Double-weighting outputs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135649"/>
            <a:ext cx="10792146" cy="458670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rgbClr val="4D738A"/>
                </a:solidFill>
                <a:latin typeface="+mj-lt"/>
              </a:rPr>
              <a:t>Alignment of criteria in Main Panels C and D</a:t>
            </a:r>
          </a:p>
          <a:p>
            <a:r>
              <a:rPr lang="en-GB" sz="2400" dirty="0">
                <a:solidFill>
                  <a:srgbClr val="4D738A"/>
                </a:solidFill>
                <a:latin typeface="+mj-lt"/>
              </a:rPr>
              <a:t>Removal of reference to the ‘disciplinary norm’</a:t>
            </a:r>
          </a:p>
          <a:p>
            <a:r>
              <a:rPr lang="en-GB" sz="2400" dirty="0">
                <a:solidFill>
                  <a:srgbClr val="4D738A"/>
                </a:solidFill>
                <a:latin typeface="+mj-lt"/>
              </a:rPr>
              <a:t>Expectation that most books will warrant double-weighting BUT this is not automatic</a:t>
            </a:r>
          </a:p>
          <a:p>
            <a:r>
              <a:rPr lang="en-GB" sz="2400" dirty="0">
                <a:solidFill>
                  <a:srgbClr val="4D738A"/>
                </a:solidFill>
                <a:latin typeface="+mj-lt"/>
              </a:rPr>
              <a:t>Suggestion in consultation that HEIs should submit a ranked list of reserve outputs, rather than linking them to specific outputs</a:t>
            </a:r>
          </a:p>
          <a:p>
            <a:r>
              <a:rPr lang="en-GB" sz="2400" dirty="0">
                <a:solidFill>
                  <a:srgbClr val="4D738A"/>
                </a:solidFill>
                <a:latin typeface="+mj-lt"/>
              </a:rPr>
              <a:t>Panels agreed that this was unnecessarily complicated</a:t>
            </a:r>
          </a:p>
        </p:txBody>
      </p:sp>
    </p:spTree>
    <p:extLst>
      <p:ext uri="{BB962C8B-B14F-4D97-AF65-F5344CB8AC3E}">
        <p14:creationId xmlns:p14="http://schemas.microsoft.com/office/powerpoint/2010/main" val="23586571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4D738A"/>
                </a:solidFill>
                <a:latin typeface="Calibri" panose="020F0502020204030204" pitchFamily="34" charset="0"/>
              </a:rPr>
              <a:t>Outputs – open access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199" y="1141004"/>
            <a:ext cx="5484224" cy="546487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rgbClr val="4D738A"/>
                </a:solidFill>
                <a:latin typeface="+mj-lt"/>
              </a:rPr>
              <a:t>Outputs deposited as soon after the point of acceptance as possible, and </a:t>
            </a:r>
            <a:r>
              <a:rPr lang="en-GB" b="1" dirty="0">
                <a:solidFill>
                  <a:srgbClr val="4D738A"/>
                </a:solidFill>
                <a:latin typeface="+mj-lt"/>
              </a:rPr>
              <a:t>no later than three months </a:t>
            </a:r>
            <a:r>
              <a:rPr lang="en-GB" dirty="0">
                <a:solidFill>
                  <a:srgbClr val="4D738A"/>
                </a:solidFill>
                <a:latin typeface="+mj-lt"/>
              </a:rPr>
              <a:t>after this date from 1 April 2018.</a:t>
            </a:r>
          </a:p>
          <a:p>
            <a:r>
              <a:rPr lang="en-GB" dirty="0">
                <a:solidFill>
                  <a:srgbClr val="4D738A"/>
                </a:solidFill>
                <a:latin typeface="+mj-lt"/>
              </a:rPr>
              <a:t>Deposit exception from 1 April 2018 – outputs remain compliant if they are deposited up to three months after the date of publication.</a:t>
            </a:r>
          </a:p>
          <a:p>
            <a:r>
              <a:rPr lang="en-GB" dirty="0">
                <a:solidFill>
                  <a:srgbClr val="4D738A"/>
                </a:solidFill>
                <a:latin typeface="+mj-lt"/>
              </a:rPr>
              <a:t>Additional flexibility – 5% tolerance band (</a:t>
            </a:r>
            <a:r>
              <a:rPr lang="en-GB" b="1" dirty="0">
                <a:solidFill>
                  <a:srgbClr val="4D738A"/>
                </a:solidFill>
                <a:latin typeface="+mj-lt"/>
              </a:rPr>
              <a:t>or one output</a:t>
            </a:r>
            <a:r>
              <a:rPr lang="en-GB" dirty="0">
                <a:solidFill>
                  <a:srgbClr val="4D738A"/>
                </a:solidFill>
                <a:latin typeface="+mj-lt"/>
              </a:rPr>
              <a:t>) per submission to a UOA</a:t>
            </a:r>
          </a:p>
          <a:p>
            <a:endParaRPr lang="en-GB" dirty="0">
              <a:solidFill>
                <a:srgbClr val="4D738A"/>
              </a:solidFill>
              <a:latin typeface="+mj-lt"/>
            </a:endParaRPr>
          </a:p>
          <a:p>
            <a:pPr lvl="1"/>
            <a:endParaRPr lang="en-GB" dirty="0">
              <a:solidFill>
                <a:srgbClr val="4D738A"/>
              </a:solidFill>
              <a:latin typeface="+mj-lt"/>
            </a:endParaRPr>
          </a:p>
        </p:txBody>
      </p:sp>
      <p:pic>
        <p:nvPicPr>
          <p:cNvPr id="1026" name="Picture 2" descr="Lock, Padlock, Unlocked, Shed, Ope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222" y="1690688"/>
            <a:ext cx="4661989" cy="34990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41995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4D738A"/>
                </a:solidFill>
                <a:latin typeface="Calibri" panose="020F0502020204030204" pitchFamily="34" charset="0"/>
              </a:rPr>
              <a:t>Impact </a:t>
            </a:r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18345466"/>
              </p:ext>
            </p:extLst>
          </p:nvPr>
        </p:nvGraphicFramePr>
        <p:xfrm>
          <a:off x="838200" y="1041944"/>
          <a:ext cx="11216341" cy="54648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3640465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Impact – criteria</a:t>
            </a:r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84642960"/>
              </p:ext>
            </p:extLst>
          </p:nvPr>
        </p:nvGraphicFramePr>
        <p:xfrm>
          <a:off x="2234233" y="1041943"/>
          <a:ext cx="7723533" cy="3754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200" y="4796434"/>
            <a:ext cx="111246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4D738A"/>
                </a:solidFill>
                <a:latin typeface="+mj-lt"/>
              </a:rPr>
              <a:t>Case studies describing </a:t>
            </a:r>
            <a:r>
              <a:rPr lang="en-GB" b="1" dirty="0">
                <a:solidFill>
                  <a:srgbClr val="4D738A"/>
                </a:solidFill>
                <a:latin typeface="+mj-lt"/>
              </a:rPr>
              <a:t>any type(s) </a:t>
            </a:r>
            <a:r>
              <a:rPr lang="en-GB" dirty="0">
                <a:solidFill>
                  <a:srgbClr val="4D738A"/>
                </a:solidFill>
                <a:latin typeface="+mj-lt"/>
              </a:rPr>
              <a:t>of impact welcomed (extensive – but not exhaustive – list of examples of impact and indicators at Annex A)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4D738A"/>
                </a:solidFill>
                <a:latin typeface="+mj-lt"/>
              </a:rPr>
              <a:t>Case studies describing impacts through public engagement welcomed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4D738A"/>
                </a:solidFill>
                <a:latin typeface="+mj-lt"/>
              </a:rPr>
              <a:t>Case studies must provide a clear and coherent narrative supported by verifiable evidence and indicators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4D738A"/>
                </a:solidFill>
                <a:latin typeface="+mj-lt"/>
              </a:rPr>
              <a:t>Panel expectations in relation to receiving continued case studies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4D738A"/>
                </a:solidFill>
                <a:latin typeface="+mj-lt"/>
              </a:rPr>
              <a:t>Additional guidance on impacts on teaching within the submitting HEI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708093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Impact – underpinning research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313411"/>
            <a:ext cx="10904913" cy="477593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rgbClr val="4D738A"/>
                </a:solidFill>
                <a:latin typeface="+mj-lt"/>
              </a:rPr>
              <a:t>Panels recognise that the relationship between research and impact can be indirect and non-linear</a:t>
            </a:r>
          </a:p>
          <a:p>
            <a:r>
              <a:rPr lang="en-GB" sz="2400" dirty="0">
                <a:solidFill>
                  <a:srgbClr val="4D738A"/>
                </a:solidFill>
                <a:latin typeface="+mj-lt"/>
              </a:rPr>
              <a:t>Underpinning research as a whole must be min. 2* quality</a:t>
            </a:r>
          </a:p>
          <a:p>
            <a:r>
              <a:rPr lang="en-GB" sz="2400" dirty="0">
                <a:solidFill>
                  <a:srgbClr val="4D738A"/>
                </a:solidFill>
                <a:latin typeface="+mj-lt"/>
              </a:rPr>
              <a:t>Case studies must include up to six key references (not every output referenced has to be 2*) – HEIs can consult the outputs glossary in the Guidance on submissions </a:t>
            </a:r>
          </a:p>
          <a:p>
            <a:r>
              <a:rPr lang="en-GB" sz="2400" dirty="0">
                <a:solidFill>
                  <a:srgbClr val="4D738A"/>
                </a:solidFill>
                <a:latin typeface="+mj-lt"/>
              </a:rPr>
              <a:t>Can also include indicators of quality e.g. evidence of peer-reviewed funding, prizes or awards for individual outputs etc.</a:t>
            </a:r>
          </a:p>
          <a:p>
            <a:r>
              <a:rPr lang="en-GB" sz="2400" dirty="0">
                <a:solidFill>
                  <a:srgbClr val="4D738A"/>
                </a:solidFill>
                <a:latin typeface="+mj-lt"/>
              </a:rPr>
              <a:t>May be a body of work produced over a number of years or may be the output(s) of a particular project</a:t>
            </a:r>
          </a:p>
          <a:p>
            <a:r>
              <a:rPr lang="en-GB" sz="2400" dirty="0">
                <a:solidFill>
                  <a:srgbClr val="4D738A"/>
                </a:solidFill>
                <a:latin typeface="+mj-lt"/>
              </a:rPr>
              <a:t>Must be produced by someone working at the HEI within the scope of the UOA descriptor</a:t>
            </a:r>
          </a:p>
          <a:p>
            <a:pPr lvl="1"/>
            <a:r>
              <a:rPr lang="en-GB" sz="2000" dirty="0">
                <a:solidFill>
                  <a:srgbClr val="4D738A"/>
                </a:solidFill>
                <a:latin typeface="+mj-lt"/>
              </a:rPr>
              <a:t>Does not need to be a Category A eligible staff member</a:t>
            </a:r>
          </a:p>
          <a:p>
            <a:pPr lvl="1"/>
            <a:r>
              <a:rPr lang="en-GB" sz="2000" dirty="0">
                <a:solidFill>
                  <a:srgbClr val="4D738A"/>
                </a:solidFill>
                <a:latin typeface="+mj-lt"/>
              </a:rPr>
              <a:t>Impact case study can be returned to different UOA from the outputs that underpin it</a:t>
            </a: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88456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199" y="327913"/>
            <a:ext cx="8787283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4D738A"/>
                </a:solidFill>
                <a:latin typeface="Calibri" panose="020F0502020204030204" pitchFamily="34" charset="0"/>
              </a:rPr>
              <a:t>Environment template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92233" y="1280160"/>
            <a:ext cx="10629207" cy="512064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b="1" dirty="0">
                <a:solidFill>
                  <a:srgbClr val="4D738A"/>
                </a:solidFill>
                <a:latin typeface="+mj-lt"/>
              </a:rPr>
              <a:t>Sections</a:t>
            </a:r>
          </a:p>
          <a:p>
            <a:pPr marL="514350" indent="-514350">
              <a:buFont typeface="+mj-lt"/>
              <a:buAutoNum type="alphaLcPeriod"/>
            </a:pPr>
            <a:r>
              <a:rPr lang="en-GB" dirty="0">
                <a:solidFill>
                  <a:srgbClr val="4D738A"/>
                </a:solidFill>
                <a:latin typeface="+mj-lt"/>
              </a:rPr>
              <a:t>Unit context, research and impact strategy.</a:t>
            </a:r>
          </a:p>
          <a:p>
            <a:pPr marL="514350" indent="-514350">
              <a:buFont typeface="+mj-lt"/>
              <a:buAutoNum type="alphaLcPeriod"/>
            </a:pPr>
            <a:r>
              <a:rPr lang="en-GB" dirty="0">
                <a:solidFill>
                  <a:srgbClr val="4D738A"/>
                </a:solidFill>
                <a:latin typeface="+mj-lt"/>
              </a:rPr>
              <a:t>People, including: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GB" dirty="0">
                <a:solidFill>
                  <a:srgbClr val="4D738A"/>
                </a:solidFill>
                <a:latin typeface="+mj-lt"/>
              </a:rPr>
              <a:t>staffing strategy and staff development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GB" dirty="0">
                <a:solidFill>
                  <a:srgbClr val="4D738A"/>
                </a:solidFill>
                <a:latin typeface="+mj-lt"/>
              </a:rPr>
              <a:t>research students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GB" dirty="0">
                <a:solidFill>
                  <a:srgbClr val="4D738A"/>
                </a:solidFill>
                <a:latin typeface="+mj-lt"/>
              </a:rPr>
              <a:t>equality and diversity.</a:t>
            </a:r>
          </a:p>
          <a:p>
            <a:pPr marL="514350" indent="-514350">
              <a:buFont typeface="+mj-lt"/>
              <a:buAutoNum type="alphaLcPeriod"/>
            </a:pPr>
            <a:r>
              <a:rPr lang="en-GB" dirty="0">
                <a:solidFill>
                  <a:srgbClr val="4D738A"/>
                </a:solidFill>
                <a:latin typeface="+mj-lt"/>
              </a:rPr>
              <a:t>Income, infrastructure and facilities.</a:t>
            </a:r>
          </a:p>
          <a:p>
            <a:pPr marL="514350" indent="-514350">
              <a:buFont typeface="+mj-lt"/>
              <a:buAutoNum type="alphaLcPeriod"/>
            </a:pPr>
            <a:r>
              <a:rPr lang="en-GB" dirty="0">
                <a:solidFill>
                  <a:srgbClr val="4D738A"/>
                </a:solidFill>
                <a:latin typeface="+mj-lt"/>
              </a:rPr>
              <a:t>Collaboration and contribution to the research base, economy and society.</a:t>
            </a:r>
          </a:p>
          <a:p>
            <a:pPr marL="0" indent="0">
              <a:buNone/>
            </a:pPr>
            <a:r>
              <a:rPr lang="en-GB" i="1" dirty="0">
                <a:solidFill>
                  <a:srgbClr val="4D738A"/>
                </a:solidFill>
                <a:latin typeface="+mj-lt"/>
              </a:rPr>
              <a:t>Information about the unit’s support for impact to be included across the four sections</a:t>
            </a:r>
          </a:p>
        </p:txBody>
      </p:sp>
    </p:spTree>
    <p:extLst>
      <p:ext uri="{BB962C8B-B14F-4D97-AF65-F5344CB8AC3E}">
        <p14:creationId xmlns:p14="http://schemas.microsoft.com/office/powerpoint/2010/main" val="26536276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199" y="327913"/>
            <a:ext cx="8787283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4D738A"/>
                </a:solidFill>
                <a:latin typeface="Calibri" panose="020F0502020204030204" pitchFamily="34" charset="0"/>
              </a:rPr>
              <a:t>Environment template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64771" y="1280160"/>
            <a:ext cx="11266516" cy="53589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b="1" dirty="0">
                <a:solidFill>
                  <a:srgbClr val="4D738A"/>
                </a:solidFill>
                <a:latin typeface="+mj-lt"/>
              </a:rPr>
              <a:t>Weighting</a:t>
            </a:r>
          </a:p>
          <a:p>
            <a:r>
              <a:rPr lang="en-GB" dirty="0">
                <a:solidFill>
                  <a:srgbClr val="4D738A"/>
                </a:solidFill>
                <a:latin typeface="+mj-lt"/>
              </a:rPr>
              <a:t>Main Panel A, B and C will attach equal weighting to each of the four sections</a:t>
            </a:r>
          </a:p>
          <a:p>
            <a:r>
              <a:rPr lang="en-GB" dirty="0">
                <a:solidFill>
                  <a:srgbClr val="4D738A"/>
                </a:solidFill>
                <a:latin typeface="+mj-lt"/>
              </a:rPr>
              <a:t>Recognising the primary role that people play as the key resource in the arts and humanities, Main Panel D will attach differential weight to sections:</a:t>
            </a:r>
          </a:p>
          <a:p>
            <a:pPr lvl="1"/>
            <a:r>
              <a:rPr lang="en-GB" dirty="0">
                <a:solidFill>
                  <a:srgbClr val="4D738A"/>
                </a:solidFill>
                <a:latin typeface="+mj-lt"/>
              </a:rPr>
              <a:t>Unit context and structure, research and impact strategy (25%)</a:t>
            </a:r>
          </a:p>
          <a:p>
            <a:pPr lvl="1"/>
            <a:r>
              <a:rPr lang="en-GB" dirty="0">
                <a:solidFill>
                  <a:srgbClr val="4D738A"/>
                </a:solidFill>
                <a:latin typeface="+mj-lt"/>
              </a:rPr>
              <a:t>People (30%)</a:t>
            </a:r>
          </a:p>
          <a:p>
            <a:pPr lvl="1"/>
            <a:r>
              <a:rPr lang="en-GB" dirty="0">
                <a:solidFill>
                  <a:srgbClr val="4D738A"/>
                </a:solidFill>
                <a:latin typeface="+mj-lt"/>
              </a:rPr>
              <a:t>Income, infrastructure and facilities (20%)</a:t>
            </a:r>
          </a:p>
          <a:p>
            <a:pPr lvl="1"/>
            <a:r>
              <a:rPr lang="en-GB" dirty="0">
                <a:solidFill>
                  <a:srgbClr val="4D738A"/>
                </a:solidFill>
                <a:latin typeface="+mj-lt"/>
              </a:rPr>
              <a:t>Collaboration and contribution to the research base, economy and society (25%)</a:t>
            </a:r>
          </a:p>
          <a:p>
            <a:pPr marL="0" indent="0">
              <a:buNone/>
            </a:pPr>
            <a:endParaRPr lang="en-GB" sz="1000" i="1" dirty="0">
              <a:solidFill>
                <a:srgbClr val="4D738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462736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8787283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4D738A"/>
                </a:solidFill>
                <a:latin typeface="Calibri" panose="020F0502020204030204" pitchFamily="34" charset="0"/>
              </a:rPr>
              <a:t>Institutional level assessment of environment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82343" y="1820757"/>
            <a:ext cx="10481441" cy="434671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rgbClr val="4D738A"/>
                </a:solidFill>
                <a:latin typeface="+mj-lt"/>
              </a:rPr>
              <a:t>Institutional-level information will be appended to the UOA-level environment template and will be taken into account by the sub-panel when assessing the unit-level statement. </a:t>
            </a:r>
          </a:p>
          <a:p>
            <a:r>
              <a:rPr lang="en-GB" dirty="0">
                <a:solidFill>
                  <a:srgbClr val="4D738A"/>
                </a:solidFill>
                <a:latin typeface="+mj-lt"/>
              </a:rPr>
              <a:t>Pilot of the standalone assessment of the discrete institutional-level environment will draw on this submitted information.</a:t>
            </a:r>
          </a:p>
          <a:p>
            <a:r>
              <a:rPr lang="en-GB" dirty="0">
                <a:solidFill>
                  <a:srgbClr val="4D738A"/>
                </a:solidFill>
                <a:latin typeface="+mj-lt"/>
              </a:rPr>
              <a:t>Outcomes from the separate pilot exercise will</a:t>
            </a:r>
            <a:r>
              <a:rPr lang="en-GB" b="1" dirty="0">
                <a:solidFill>
                  <a:srgbClr val="4D738A"/>
                </a:solidFill>
                <a:latin typeface="+mj-lt"/>
              </a:rPr>
              <a:t> not </a:t>
            </a:r>
            <a:r>
              <a:rPr lang="en-GB" dirty="0">
                <a:solidFill>
                  <a:srgbClr val="4D738A"/>
                </a:solidFill>
                <a:latin typeface="+mj-lt"/>
              </a:rPr>
              <a:t>be included in REF 2021 but will inform future research assessment.</a:t>
            </a:r>
          </a:p>
          <a:p>
            <a:r>
              <a:rPr lang="en-GB" dirty="0">
                <a:solidFill>
                  <a:srgbClr val="4D738A"/>
                </a:solidFill>
                <a:latin typeface="+mj-lt"/>
              </a:rPr>
              <a:t>Increase in word limit to min. 4,000 words.</a:t>
            </a:r>
          </a:p>
          <a:p>
            <a:r>
              <a:rPr lang="en-GB" dirty="0">
                <a:solidFill>
                  <a:srgbClr val="4D738A"/>
                </a:solidFill>
                <a:latin typeface="+mj-lt"/>
              </a:rPr>
              <a:t>Further guidance and criteria were published in September 2019 following consultation.</a:t>
            </a:r>
          </a:p>
        </p:txBody>
      </p:sp>
    </p:spTree>
    <p:extLst>
      <p:ext uri="{BB962C8B-B14F-4D97-AF65-F5344CB8AC3E}">
        <p14:creationId xmlns:p14="http://schemas.microsoft.com/office/powerpoint/2010/main" val="34047200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8787283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4D738A"/>
                </a:solidFill>
                <a:latin typeface="Calibri" panose="020F0502020204030204" pitchFamily="34" charset="0"/>
              </a:rPr>
              <a:t>Survey of submission intentions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21815" y="1137193"/>
            <a:ext cx="10481441" cy="4346713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>
                <a:solidFill>
                  <a:srgbClr val="4D738A"/>
                </a:solidFill>
                <a:latin typeface="+mj-lt"/>
              </a:rPr>
              <a:t>HEIs submitted their intentions in December 2019</a:t>
            </a:r>
            <a:endParaRPr lang="en-US">
              <a:cs typeface="Calibri"/>
            </a:endParaRPr>
          </a:p>
          <a:p>
            <a:r>
              <a:rPr lang="en-GB" sz="2000" dirty="0">
                <a:solidFill>
                  <a:srgbClr val="4D738A"/>
                </a:solidFill>
                <a:latin typeface="+mj-lt"/>
              </a:rPr>
              <a:t>Significant increase in FTE since REF 2014 (43%), as expected</a:t>
            </a:r>
            <a:endParaRPr lang="en-GB" sz="2000" dirty="0">
              <a:solidFill>
                <a:srgbClr val="4D738A"/>
              </a:solidFill>
              <a:latin typeface="+mj-lt"/>
              <a:cs typeface="Calibri Light"/>
            </a:endParaRPr>
          </a:p>
          <a:p>
            <a:r>
              <a:rPr lang="en-GB" sz="2000" dirty="0">
                <a:solidFill>
                  <a:srgbClr val="4D738A"/>
                </a:solidFill>
                <a:latin typeface="+mj-lt"/>
              </a:rPr>
              <a:t>Similar number of outputs and case studies to 2014</a:t>
            </a:r>
            <a:endParaRPr lang="en-GB" sz="2000" dirty="0">
              <a:solidFill>
                <a:srgbClr val="4D738A"/>
              </a:solidFill>
              <a:latin typeface="+mj-lt"/>
              <a:cs typeface="Calibri Light"/>
            </a:endParaRPr>
          </a:p>
          <a:p>
            <a:r>
              <a:rPr lang="en-GB" sz="2000" dirty="0">
                <a:solidFill>
                  <a:srgbClr val="4D738A"/>
                </a:solidFill>
                <a:latin typeface="+mj-lt"/>
                <a:cs typeface="Calibri Light"/>
              </a:rPr>
              <a:t>Increases show variation by MP, with greatest increases expected in Main Panel C's areas</a:t>
            </a:r>
          </a:p>
          <a:p>
            <a:endParaRPr lang="en-GB" sz="2000" dirty="0">
              <a:solidFill>
                <a:srgbClr val="4D738A"/>
              </a:solidFill>
              <a:latin typeface="+mj-lt"/>
              <a:cs typeface="Calibri Light"/>
            </a:endParaRPr>
          </a:p>
          <a:p>
            <a:endParaRPr lang="en-GB" sz="2000" dirty="0">
              <a:solidFill>
                <a:srgbClr val="4D738A"/>
              </a:solidFill>
              <a:latin typeface="+mj-lt"/>
              <a:cs typeface="Calibri Light"/>
            </a:endParaRPr>
          </a:p>
          <a:p>
            <a:endParaRPr lang="en-GB" sz="2000" dirty="0">
              <a:solidFill>
                <a:srgbClr val="4D738A"/>
              </a:solidFill>
              <a:latin typeface="+mj-lt"/>
              <a:cs typeface="Calibri Light"/>
            </a:endParaRPr>
          </a:p>
          <a:p>
            <a:endParaRPr lang="en-GB" dirty="0">
              <a:solidFill>
                <a:srgbClr val="4D738A"/>
              </a:solidFill>
              <a:latin typeface="+mj-lt"/>
              <a:cs typeface="Calibri Light"/>
            </a:endParaRPr>
          </a:p>
          <a:p>
            <a:endParaRPr lang="en-GB" dirty="0">
              <a:solidFill>
                <a:srgbClr val="4D738A"/>
              </a:solidFill>
              <a:latin typeface="+mj-lt"/>
              <a:cs typeface="Calibri Light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6504C96-4F96-4407-BE9C-0FD0A395F5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200047"/>
              </p:ext>
            </p:extLst>
          </p:nvPr>
        </p:nvGraphicFramePr>
        <p:xfrm>
          <a:off x="1279921" y="3042047"/>
          <a:ext cx="9689675" cy="3074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0621">
                  <a:extLst>
                    <a:ext uri="{9D8B030D-6E8A-4147-A177-3AD203B41FA5}">
                      <a16:colId xmlns:a16="http://schemas.microsoft.com/office/drawing/2014/main" val="1441755763"/>
                    </a:ext>
                  </a:extLst>
                </a:gridCol>
                <a:gridCol w="2463018">
                  <a:extLst>
                    <a:ext uri="{9D8B030D-6E8A-4147-A177-3AD203B41FA5}">
                      <a16:colId xmlns:a16="http://schemas.microsoft.com/office/drawing/2014/main" val="1476293082"/>
                    </a:ext>
                  </a:extLst>
                </a:gridCol>
                <a:gridCol w="2463018">
                  <a:extLst>
                    <a:ext uri="{9D8B030D-6E8A-4147-A177-3AD203B41FA5}">
                      <a16:colId xmlns:a16="http://schemas.microsoft.com/office/drawing/2014/main" val="185753615"/>
                    </a:ext>
                  </a:extLst>
                </a:gridCol>
                <a:gridCol w="2463018">
                  <a:extLst>
                    <a:ext uri="{9D8B030D-6E8A-4147-A177-3AD203B41FA5}">
                      <a16:colId xmlns:a16="http://schemas.microsoft.com/office/drawing/2014/main" val="250083286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en-GB" dirty="0">
                          <a:effectLst/>
                        </a:rPr>
                        <a:t>Main Panel</a:t>
                      </a:r>
                    </a:p>
                  </a:txBody>
                  <a:tcPr marL="114300" marR="114300" marT="142875" marB="142875" anchor="ctr">
                    <a:solidFill>
                      <a:srgbClr val="4D738A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dirty="0">
                          <a:effectLst/>
                        </a:rPr>
                        <a:t>Anticipated FTE in REF 2021</a:t>
                      </a:r>
                    </a:p>
                  </a:txBody>
                  <a:tcPr marL="114300" marR="114300" marT="142875" marB="142875" anchor="ctr">
                    <a:solidFill>
                      <a:srgbClr val="4D738A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dirty="0">
                          <a:effectLst/>
                        </a:rPr>
                        <a:t>Submitted FTE in REF 2014</a:t>
                      </a:r>
                    </a:p>
                  </a:txBody>
                  <a:tcPr marL="114300" marR="114300" marT="142875" marB="142875" anchor="ctr">
                    <a:solidFill>
                      <a:srgbClr val="4D738A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dirty="0">
                          <a:effectLst/>
                        </a:rPr>
                        <a:t>Percentage change</a:t>
                      </a:r>
                    </a:p>
                  </a:txBody>
                  <a:tcPr marL="114300" marR="114300" marT="142875" marB="142875" anchor="ctr">
                    <a:solidFill>
                      <a:srgbClr val="4D738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9558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en-GB" dirty="0">
                          <a:effectLst/>
                        </a:rPr>
                        <a:t>A</a:t>
                      </a:r>
                    </a:p>
                  </a:txBody>
                  <a:tcPr marL="114300" marR="114300" marT="142875" marB="142875"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dirty="0">
                          <a:effectLst/>
                        </a:rPr>
                        <a:t>19,573</a:t>
                      </a:r>
                    </a:p>
                  </a:txBody>
                  <a:tcPr marL="114300" marR="114300" marT="142875" marB="142875"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dirty="0">
                          <a:effectLst/>
                        </a:rPr>
                        <a:t>13,611</a:t>
                      </a:r>
                    </a:p>
                  </a:txBody>
                  <a:tcPr marL="114300" marR="114300" marT="142875" marB="142875"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dirty="0">
                          <a:effectLst/>
                        </a:rPr>
                        <a:t>43.8%</a:t>
                      </a:r>
                    </a:p>
                  </a:txBody>
                  <a:tcPr marL="114300" marR="114300" marT="142875" marB="142875" anchor="ctr"/>
                </a:tc>
                <a:extLst>
                  <a:ext uri="{0D108BD9-81ED-4DB2-BD59-A6C34878D82A}">
                    <a16:rowId xmlns:a16="http://schemas.microsoft.com/office/drawing/2014/main" val="1592827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en-GB" dirty="0">
                          <a:effectLst/>
                        </a:rPr>
                        <a:t>B</a:t>
                      </a:r>
                    </a:p>
                  </a:txBody>
                  <a:tcPr marL="114300" marR="114300" marT="142875" marB="142875"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dirty="0">
                          <a:effectLst/>
                        </a:rPr>
                        <a:t>17,956</a:t>
                      </a:r>
                    </a:p>
                  </a:txBody>
                  <a:tcPr marL="114300" marR="114300" marT="142875" marB="142875"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dirty="0">
                          <a:effectLst/>
                        </a:rPr>
                        <a:t>13,352</a:t>
                      </a:r>
                    </a:p>
                  </a:txBody>
                  <a:tcPr marL="114300" marR="114300" marT="142875" marB="142875"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dirty="0">
                          <a:effectLst/>
                        </a:rPr>
                        <a:t>34.5%</a:t>
                      </a:r>
                    </a:p>
                  </a:txBody>
                  <a:tcPr marL="114300" marR="114300" marT="142875" marB="142875" anchor="ctr"/>
                </a:tc>
                <a:extLst>
                  <a:ext uri="{0D108BD9-81ED-4DB2-BD59-A6C34878D82A}">
                    <a16:rowId xmlns:a16="http://schemas.microsoft.com/office/drawing/2014/main" val="33500344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en-GB" dirty="0">
                          <a:effectLst/>
                        </a:rPr>
                        <a:t>C</a:t>
                      </a:r>
                    </a:p>
                  </a:txBody>
                  <a:tcPr marL="114300" marR="114300" marT="142875" marB="142875"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dirty="0">
                          <a:effectLst/>
                        </a:rPr>
                        <a:t>23,194</a:t>
                      </a:r>
                    </a:p>
                  </a:txBody>
                  <a:tcPr marL="114300" marR="114300" marT="142875" marB="142875"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dirty="0">
                          <a:effectLst/>
                        </a:rPr>
                        <a:t>14,415</a:t>
                      </a:r>
                    </a:p>
                  </a:txBody>
                  <a:tcPr marL="114300" marR="114300" marT="142875" marB="142875"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dirty="0">
                          <a:effectLst/>
                        </a:rPr>
                        <a:t>60.9%</a:t>
                      </a:r>
                    </a:p>
                  </a:txBody>
                  <a:tcPr marL="114300" marR="114300" marT="142875" marB="142875" anchor="ctr"/>
                </a:tc>
                <a:extLst>
                  <a:ext uri="{0D108BD9-81ED-4DB2-BD59-A6C34878D82A}">
                    <a16:rowId xmlns:a16="http://schemas.microsoft.com/office/drawing/2014/main" val="9145437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en-GB" dirty="0">
                          <a:effectLst/>
                        </a:rPr>
                        <a:t>D</a:t>
                      </a:r>
                    </a:p>
                  </a:txBody>
                  <a:tcPr marL="114300" marR="114300" marT="142875" marB="142875"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dirty="0">
                          <a:effectLst/>
                        </a:rPr>
                        <a:t>13,861</a:t>
                      </a:r>
                    </a:p>
                  </a:txBody>
                  <a:tcPr marL="114300" marR="114300" marT="142875" marB="142875"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dirty="0">
                          <a:effectLst/>
                        </a:rPr>
                        <a:t>10,698</a:t>
                      </a:r>
                    </a:p>
                  </a:txBody>
                  <a:tcPr marL="114300" marR="114300" marT="142875" marB="142875"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dirty="0">
                          <a:effectLst/>
                        </a:rPr>
                        <a:t>29.6%</a:t>
                      </a:r>
                    </a:p>
                  </a:txBody>
                  <a:tcPr marL="114300" marR="114300" marT="142875" marB="142875" anchor="ctr"/>
                </a:tc>
                <a:extLst>
                  <a:ext uri="{0D108BD9-81ED-4DB2-BD59-A6C34878D82A}">
                    <a16:rowId xmlns:a16="http://schemas.microsoft.com/office/drawing/2014/main" val="30621689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46936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8787283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4D738A"/>
                </a:solidFill>
                <a:latin typeface="Calibri" panose="020F0502020204030204" pitchFamily="34" charset="0"/>
              </a:rPr>
              <a:t>Forward look 2020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82343" y="1820757"/>
            <a:ext cx="10481441" cy="434671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solidFill>
                <a:srgbClr val="4D738A"/>
              </a:solidFill>
              <a:latin typeface="+mj-lt"/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177EC183-9720-4800-A30C-9A235F4DF47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7932398"/>
              </p:ext>
            </p:extLst>
          </p:nvPr>
        </p:nvGraphicFramePr>
        <p:xfrm>
          <a:off x="838200" y="1187415"/>
          <a:ext cx="11154508" cy="54828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458149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4D738A"/>
                </a:solidFill>
                <a:latin typeface="Calibri"/>
                <a:cs typeface="Calibri"/>
              </a:rPr>
              <a:t>Key changes 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958468"/>
            <a:ext cx="10904913" cy="55020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0" dirty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43145" y="1027906"/>
            <a:ext cx="861914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4D738A"/>
                </a:solidFill>
                <a:latin typeface="+mj-lt"/>
              </a:rPr>
              <a:t>Guidance on submissions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4D738A"/>
                </a:solidFill>
                <a:latin typeface="+mj-lt"/>
              </a:rPr>
              <a:t>Approach to taking account of staff circumstances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4D738A"/>
                </a:solidFill>
                <a:latin typeface="+mj-lt"/>
              </a:rPr>
              <a:t>Additional clarification on research independence and significant responsibility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4D738A"/>
                </a:solidFill>
                <a:latin typeface="+mj-lt"/>
              </a:rPr>
              <a:t>Eligibility of staff in non-UK based units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4D738A"/>
                </a:solidFill>
                <a:latin typeface="+mj-lt"/>
              </a:rPr>
              <a:t>Eligibility of outputs by former staff made redundant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4D738A"/>
                </a:solidFill>
                <a:latin typeface="+mj-lt"/>
              </a:rPr>
              <a:t>Version of output returned (former staff)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4D738A"/>
                </a:solidFill>
                <a:latin typeface="+mj-lt"/>
              </a:rPr>
              <a:t>Returning co-authored outputs more than once in same submission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4D738A"/>
                </a:solidFill>
                <a:latin typeface="+mj-lt"/>
              </a:rPr>
              <a:t>Tolerance band for open access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4D738A"/>
                </a:solidFill>
                <a:latin typeface="+mj-lt"/>
              </a:rPr>
              <a:t>Word limit for institutional level environment statement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>
              <a:solidFill>
                <a:srgbClr val="4D738A"/>
              </a:solidFill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800" dirty="0">
              <a:solidFill>
                <a:srgbClr val="4D738A"/>
              </a:solidFill>
              <a:latin typeface="+mj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r="4578"/>
          <a:stretch/>
        </p:blipFill>
        <p:spPr>
          <a:xfrm>
            <a:off x="9862044" y="1702594"/>
            <a:ext cx="1758327" cy="2579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679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8787283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4D738A"/>
                </a:solidFill>
                <a:latin typeface="Calibri" panose="020F0502020204030204" pitchFamily="34" charset="0"/>
              </a:rPr>
              <a:t>Timetable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690687"/>
            <a:ext cx="8787283" cy="378246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solidFill>
                <a:srgbClr val="4D738A"/>
              </a:solidFill>
              <a:latin typeface="+mj-lt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872330"/>
              </p:ext>
            </p:extLst>
          </p:nvPr>
        </p:nvGraphicFramePr>
        <p:xfrm>
          <a:off x="998135" y="1528765"/>
          <a:ext cx="10960187" cy="3800470"/>
        </p:xfrm>
        <a:graphic>
          <a:graphicData uri="http://schemas.openxmlformats.org/drawingml/2006/table">
            <a:tbl>
              <a:tblPr firstRow="1" firstCol="1" bandRow="1"/>
              <a:tblGrid>
                <a:gridCol w="3556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036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0170">
                <a:tc>
                  <a:txBody>
                    <a:bodyPr/>
                    <a:lstStyle/>
                    <a:p>
                      <a:pPr marL="4572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Early 2020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C0D9"/>
                    </a:solidFill>
                  </a:tcPr>
                </a:tc>
                <a:tc>
                  <a:txBody>
                    <a:bodyPr/>
                    <a:lstStyle/>
                    <a:p>
                      <a:pPr marL="180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Formal release of the submission system</a:t>
                      </a:r>
                    </a:p>
                    <a:p>
                      <a:pPr marL="180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Invitation to HEIs to make submissions</a:t>
                      </a:r>
                    </a:p>
                    <a:p>
                      <a:pPr marL="17970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/>
                        </a:rPr>
                        <a:t>Publication of approved codes of practice</a:t>
                      </a:r>
                    </a:p>
                    <a:p>
                      <a:pPr marL="180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Call for nominations for further panel members &amp; assessors</a:t>
                      </a:r>
                    </a:p>
                    <a:p>
                      <a:pPr marL="180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Deadline for staff circumstances requests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C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3319">
                <a:tc>
                  <a:txBody>
                    <a:bodyPr/>
                    <a:lstStyle/>
                    <a:p>
                      <a:pPr marL="4572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Mid 2020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Appointment of panel members &amp; assessors for assessment phase</a:t>
                      </a:r>
                    </a:p>
                    <a:p>
                      <a:pPr marL="180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Feedback to HEIs on advance staff circumstances requests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5477">
                <a:tc>
                  <a:txBody>
                    <a:bodyPr/>
                    <a:lstStyle/>
                    <a:p>
                      <a:pPr marL="4572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 July 2020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C0D9"/>
                    </a:solidFill>
                  </a:tcPr>
                </a:tc>
                <a:tc>
                  <a:txBody>
                    <a:bodyPr/>
                    <a:lstStyle/>
                    <a:p>
                      <a:pPr marL="180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Census date for staff</a:t>
                      </a:r>
                    </a:p>
                    <a:p>
                      <a:pPr marL="180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End of assessment period (for impact, environment, and data about research income and research doctoral degrees awarded)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C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6431">
                <a:tc>
                  <a:txBody>
                    <a:bodyPr/>
                    <a:lstStyle/>
                    <a:p>
                      <a:pPr marL="4572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 November 2020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Closing date for submissions</a:t>
                      </a:r>
                      <a:endParaRPr lang="en-GB" sz="1600" b="1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43798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8787283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4D738A"/>
                </a:solidFill>
                <a:latin typeface="Calibri" panose="020F0502020204030204" pitchFamily="34" charset="0"/>
              </a:rPr>
              <a:t>Further information</a:t>
            </a:r>
            <a:endParaRPr lang="en-GB" sz="3600" dirty="0"/>
          </a:p>
        </p:txBody>
      </p:sp>
      <p:sp>
        <p:nvSpPr>
          <p:cNvPr id="4" name="Rectangle 3"/>
          <p:cNvSpPr/>
          <p:nvPr/>
        </p:nvSpPr>
        <p:spPr>
          <a:xfrm>
            <a:off x="962509" y="1101708"/>
            <a:ext cx="10530243" cy="440120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365125" indent="-365125">
              <a:lnSpc>
                <a:spcPts val="2800"/>
              </a:lnSpc>
              <a:spcAft>
                <a:spcPts val="1400"/>
              </a:spcAft>
              <a:buClr>
                <a:srgbClr val="00788A"/>
              </a:buClr>
              <a:buSzPct val="140000"/>
              <a:buFontTx/>
              <a:buChar char="•"/>
            </a:pPr>
            <a:r>
              <a:rPr lang="en-GB" sz="2400" dirty="0">
                <a:solidFill>
                  <a:srgbClr val="4D738A"/>
                </a:solidFill>
                <a:latin typeface="+mj-lt"/>
                <a:hlinkClick r:id="rId4"/>
              </a:rPr>
              <a:t>www.ref.ac.uk</a:t>
            </a:r>
            <a:r>
              <a:rPr lang="en-GB" sz="2400" b="1" dirty="0">
                <a:solidFill>
                  <a:srgbClr val="4D738A"/>
                </a:solidFill>
                <a:latin typeface="+mj-lt"/>
              </a:rPr>
              <a:t> </a:t>
            </a:r>
            <a:r>
              <a:rPr lang="en-GB" sz="2400" dirty="0">
                <a:solidFill>
                  <a:schemeClr val="tx2"/>
                </a:solidFill>
                <a:latin typeface="+mj-lt"/>
              </a:rPr>
              <a:t>(includes all relevant documents and FAQs)</a:t>
            </a:r>
          </a:p>
          <a:p>
            <a:pPr>
              <a:lnSpc>
                <a:spcPts val="2800"/>
              </a:lnSpc>
              <a:spcAft>
                <a:spcPts val="1400"/>
              </a:spcAft>
              <a:buClr>
                <a:srgbClr val="00788A"/>
              </a:buClr>
              <a:buSzPct val="140000"/>
            </a:pPr>
            <a:endParaRPr lang="en-GB" sz="2400" dirty="0">
              <a:solidFill>
                <a:schemeClr val="tx2"/>
              </a:solidFill>
              <a:latin typeface="+mj-lt"/>
            </a:endParaRPr>
          </a:p>
          <a:p>
            <a:pPr marL="365125" indent="-365125">
              <a:lnSpc>
                <a:spcPts val="2800"/>
              </a:lnSpc>
              <a:spcAft>
                <a:spcPts val="1400"/>
              </a:spcAft>
              <a:buClr>
                <a:srgbClr val="00788A"/>
              </a:buClr>
              <a:buSzPct val="140000"/>
              <a:buFontTx/>
              <a:buChar char="•"/>
            </a:pPr>
            <a:r>
              <a:rPr lang="en-GB" sz="2400">
                <a:solidFill>
                  <a:schemeClr val="tx2"/>
                </a:solidFill>
                <a:latin typeface="+mj-lt"/>
              </a:rPr>
              <a:t>Webinars on EIAs and staff circumstances: </a:t>
            </a:r>
            <a:r>
              <a:rPr lang="en-GB" sz="2400" dirty="0">
                <a:solidFill>
                  <a:schemeClr val="tx2"/>
                </a:solidFill>
                <a:latin typeface="+mj-lt"/>
                <a:hlinkClick r:id="rId5"/>
              </a:rPr>
              <a:t>https://www.ref.ac.uk/events/codes-of-practice-and-staff-circumstances-webinars/</a:t>
            </a:r>
            <a:r>
              <a:rPr lang="en-GB" sz="2400" dirty="0">
                <a:solidFill>
                  <a:schemeClr val="tx2"/>
                </a:solidFill>
                <a:latin typeface="+mj-lt"/>
              </a:rPr>
              <a:t>. </a:t>
            </a:r>
            <a:endParaRPr lang="en-GB" sz="2400" dirty="0">
              <a:solidFill>
                <a:schemeClr val="tx2"/>
              </a:solidFill>
              <a:latin typeface="+mj-lt"/>
              <a:cs typeface="Calibri Light"/>
            </a:endParaRPr>
          </a:p>
          <a:p>
            <a:pPr>
              <a:lnSpc>
                <a:spcPts val="2800"/>
              </a:lnSpc>
              <a:spcAft>
                <a:spcPts val="1400"/>
              </a:spcAft>
              <a:buClr>
                <a:srgbClr val="00788A"/>
              </a:buClr>
              <a:buSzPct val="140000"/>
            </a:pPr>
            <a:endParaRPr lang="en-GB" sz="2400" dirty="0">
              <a:solidFill>
                <a:schemeClr val="tx2"/>
              </a:solidFill>
              <a:latin typeface="+mj-lt"/>
            </a:endParaRPr>
          </a:p>
          <a:p>
            <a:pPr marL="365125" indent="-365125">
              <a:lnSpc>
                <a:spcPts val="2800"/>
              </a:lnSpc>
              <a:spcAft>
                <a:spcPts val="1400"/>
              </a:spcAft>
              <a:buClr>
                <a:srgbClr val="00788A"/>
              </a:buClr>
              <a:buSzPct val="140000"/>
              <a:buFontTx/>
              <a:buChar char="•"/>
            </a:pPr>
            <a:r>
              <a:rPr lang="en-GB" sz="2400" dirty="0">
                <a:solidFill>
                  <a:schemeClr val="tx2"/>
                </a:solidFill>
                <a:latin typeface="+mj-lt"/>
              </a:rPr>
              <a:t>Enquiries from staff at HEIs should be directed to nominated institutional contact (available at </a:t>
            </a:r>
            <a:r>
              <a:rPr lang="en-GB" sz="2400" dirty="0">
                <a:solidFill>
                  <a:schemeClr val="tx2"/>
                </a:solidFill>
                <a:latin typeface="+mj-lt"/>
                <a:hlinkClick r:id="rId6"/>
              </a:rPr>
              <a:t>www.ref.ac.uk/contact</a:t>
            </a:r>
            <a:r>
              <a:rPr lang="en-GB" sz="2400" dirty="0">
                <a:solidFill>
                  <a:schemeClr val="tx2"/>
                </a:solidFill>
                <a:latin typeface="+mj-lt"/>
              </a:rPr>
              <a:t>) </a:t>
            </a:r>
          </a:p>
          <a:p>
            <a:pPr marL="365125" indent="-365125">
              <a:lnSpc>
                <a:spcPts val="2800"/>
              </a:lnSpc>
              <a:spcAft>
                <a:spcPts val="1400"/>
              </a:spcAft>
              <a:buClr>
                <a:srgbClr val="00788A"/>
              </a:buClr>
              <a:buSzPct val="140000"/>
            </a:pPr>
            <a:endParaRPr lang="en-GB" sz="2400" dirty="0">
              <a:solidFill>
                <a:schemeClr val="tx2"/>
              </a:solidFill>
              <a:latin typeface="+mj-lt"/>
            </a:endParaRPr>
          </a:p>
          <a:p>
            <a:pPr marL="365125" indent="-365125">
              <a:lnSpc>
                <a:spcPts val="2800"/>
              </a:lnSpc>
              <a:spcAft>
                <a:spcPts val="1400"/>
              </a:spcAft>
              <a:buClr>
                <a:srgbClr val="00788A"/>
              </a:buClr>
              <a:buSzPct val="140000"/>
              <a:buFontTx/>
              <a:buChar char="•"/>
            </a:pPr>
            <a:r>
              <a:rPr lang="en-GB" sz="2400" dirty="0">
                <a:solidFill>
                  <a:schemeClr val="tx2"/>
                </a:solidFill>
                <a:latin typeface="+mj-lt"/>
              </a:rPr>
              <a:t>Other enquiries to </a:t>
            </a:r>
            <a:r>
              <a:rPr lang="en-GB" sz="2400" dirty="0">
                <a:solidFill>
                  <a:srgbClr val="4D738A"/>
                </a:solidFill>
                <a:latin typeface="+mj-lt"/>
                <a:hlinkClick r:id="rId7"/>
              </a:rPr>
              <a:t>info@ref.ac.uk</a:t>
            </a:r>
            <a:r>
              <a:rPr lang="en-GB" sz="2400" b="1" dirty="0">
                <a:solidFill>
                  <a:srgbClr val="4D738A"/>
                </a:solidFill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70231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Key changes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958468"/>
            <a:ext cx="10904913" cy="55020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0" dirty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79079" y="1574195"/>
            <a:ext cx="861914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4D738A"/>
                </a:solidFill>
                <a:latin typeface="+mj-lt"/>
              </a:rPr>
              <a:t>Panel criteria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4D738A"/>
                </a:solidFill>
                <a:latin typeface="+mj-lt"/>
              </a:rPr>
              <a:t>Research independence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4D738A"/>
                </a:solidFill>
                <a:latin typeface="+mj-lt"/>
              </a:rPr>
              <a:t>Co-authorship statements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4D738A"/>
                </a:solidFill>
                <a:latin typeface="+mj-lt"/>
              </a:rPr>
              <a:t>Double weighting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4D738A"/>
                </a:solidFill>
                <a:latin typeface="+mj-lt"/>
              </a:rPr>
              <a:t>Continued impact case studies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4D738A"/>
                </a:solidFill>
                <a:latin typeface="+mj-lt"/>
              </a:rPr>
              <a:t>Increased focus on equality and diversity in environment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800" dirty="0">
              <a:solidFill>
                <a:srgbClr val="4D738A"/>
              </a:solidFill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76025" y="1286634"/>
            <a:ext cx="1834685" cy="255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299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8787283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4D738A"/>
                </a:solidFill>
                <a:latin typeface="Calibri" panose="020F0502020204030204" pitchFamily="34" charset="0"/>
              </a:rPr>
              <a:t>Staff submission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149667"/>
            <a:ext cx="11170920" cy="95345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rgbClr val="4D738A"/>
                </a:solidFill>
                <a:latin typeface="+mj-lt"/>
              </a:rPr>
              <a:t>All staff with significant responsibility for research should be returned to the REF</a:t>
            </a:r>
          </a:p>
          <a:p>
            <a:pPr marL="0" indent="0">
              <a:buNone/>
            </a:pPr>
            <a:endParaRPr lang="en-GB" dirty="0">
              <a:solidFill>
                <a:srgbClr val="4D738A"/>
              </a:solidFill>
              <a:latin typeface="+mj-lt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06923932"/>
              </p:ext>
            </p:extLst>
          </p:nvPr>
        </p:nvGraphicFramePr>
        <p:xfrm>
          <a:off x="2005874" y="1690688"/>
          <a:ext cx="8294189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8085908" y="2065070"/>
            <a:ext cx="2237615" cy="496388"/>
          </a:xfrm>
          <a:prstGeom prst="roundRect">
            <a:avLst/>
          </a:prstGeom>
          <a:solidFill>
            <a:srgbClr val="FF9F19"/>
          </a:solidFill>
          <a:ln>
            <a:solidFill>
              <a:srgbClr val="4D73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700" b="1" dirty="0"/>
              <a:t>Category A submitted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005875" y="2065070"/>
            <a:ext cx="2161176" cy="496388"/>
          </a:xfrm>
          <a:prstGeom prst="roundRect">
            <a:avLst/>
          </a:prstGeom>
          <a:solidFill>
            <a:srgbClr val="FF9F19"/>
          </a:solidFill>
          <a:ln>
            <a:solidFill>
              <a:srgbClr val="4D73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bg1"/>
              </a:solidFill>
            </a:endParaRPr>
          </a:p>
          <a:p>
            <a:pPr algn="ctr"/>
            <a:r>
              <a:rPr lang="en-GB" b="1" dirty="0">
                <a:solidFill>
                  <a:schemeClr val="bg1"/>
                </a:solidFill>
              </a:rPr>
              <a:t>Category A eligible</a:t>
            </a:r>
          </a:p>
          <a:p>
            <a:pPr algn="ctr"/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6165669"/>
            <a:ext cx="110187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4D738A"/>
                </a:solidFill>
                <a:latin typeface="+mj-lt"/>
              </a:rPr>
              <a:t>Approach may vary by UOA where employment practices vary at this level</a:t>
            </a:r>
          </a:p>
        </p:txBody>
      </p:sp>
    </p:spTree>
    <p:extLst>
      <p:ext uri="{BB962C8B-B14F-4D97-AF65-F5344CB8AC3E}">
        <p14:creationId xmlns:p14="http://schemas.microsoft.com/office/powerpoint/2010/main" val="3688156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More on eligibility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273778"/>
            <a:ext cx="10904913" cy="55020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b="1" dirty="0">
                <a:solidFill>
                  <a:srgbClr val="4D738A"/>
                </a:solidFill>
                <a:latin typeface="+mj-lt"/>
              </a:rPr>
              <a:t>Substantive connection</a:t>
            </a:r>
          </a:p>
          <a:p>
            <a:r>
              <a:rPr lang="en-GB" sz="2400" dirty="0">
                <a:solidFill>
                  <a:srgbClr val="4D738A"/>
                </a:solidFill>
                <a:latin typeface="+mj-lt"/>
              </a:rPr>
              <a:t>Statement required for staff on 0.20-0.29 FTE</a:t>
            </a:r>
          </a:p>
          <a:p>
            <a:pPr lvl="1"/>
            <a:r>
              <a:rPr lang="en-GB" sz="2000" dirty="0">
                <a:solidFill>
                  <a:srgbClr val="4D738A"/>
                </a:solidFill>
                <a:latin typeface="+mj-lt"/>
              </a:rPr>
              <a:t>evidence of participation in and contribution to the unit’s research environment</a:t>
            </a:r>
          </a:p>
          <a:p>
            <a:pPr lvl="1"/>
            <a:r>
              <a:rPr lang="en-GB" sz="2000" dirty="0">
                <a:solidFill>
                  <a:srgbClr val="4D738A"/>
                </a:solidFill>
                <a:latin typeface="+mj-lt"/>
              </a:rPr>
              <a:t>evidence of wider involvement in the institution</a:t>
            </a:r>
          </a:p>
          <a:p>
            <a:pPr lvl="1"/>
            <a:r>
              <a:rPr lang="en-GB" sz="2000" dirty="0">
                <a:solidFill>
                  <a:srgbClr val="4D738A"/>
                </a:solidFill>
                <a:latin typeface="+mj-lt"/>
              </a:rPr>
              <a:t>evidence of research activity focused in the institution</a:t>
            </a:r>
          </a:p>
          <a:p>
            <a:pPr lvl="1"/>
            <a:r>
              <a:rPr lang="en-GB" sz="2000" dirty="0">
                <a:solidFill>
                  <a:srgbClr val="4D738A"/>
                </a:solidFill>
                <a:latin typeface="+mj-lt"/>
              </a:rPr>
              <a:t>period of time with the institution</a:t>
            </a:r>
          </a:p>
          <a:p>
            <a:r>
              <a:rPr lang="en-GB" sz="2400" dirty="0">
                <a:solidFill>
                  <a:srgbClr val="4D738A"/>
                </a:solidFill>
                <a:latin typeface="+mj-lt"/>
              </a:rPr>
              <a:t>Statement not required where particular personal and discipline-related circumstances apply</a:t>
            </a:r>
            <a:endParaRPr lang="en-GB" sz="2000" dirty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7883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Staff in non-UK based units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500876"/>
            <a:ext cx="10904913" cy="495968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rgbClr val="4D738A"/>
                </a:solidFill>
                <a:latin typeface="+mj-lt"/>
              </a:rPr>
              <a:t>Staff employed by the UK HEI and based outside the UK will be eligible </a:t>
            </a:r>
            <a:r>
              <a:rPr lang="en-GB" sz="2400" b="1" dirty="0">
                <a:solidFill>
                  <a:srgbClr val="4D738A"/>
                </a:solidFill>
                <a:latin typeface="+mj-lt"/>
              </a:rPr>
              <a:t>if the primary focus of their research activity on the census date is clearly and directly connected to the submitting unit based in the UK</a:t>
            </a:r>
            <a:r>
              <a:rPr lang="en-GB" sz="2400" dirty="0">
                <a:solidFill>
                  <a:srgbClr val="4D738A"/>
                </a:solidFill>
                <a:latin typeface="+mj-lt"/>
              </a:rPr>
              <a:t>.</a:t>
            </a:r>
          </a:p>
          <a:p>
            <a:r>
              <a:rPr lang="en-GB" sz="2400" dirty="0">
                <a:solidFill>
                  <a:srgbClr val="4D738A"/>
                </a:solidFill>
                <a:latin typeface="+mj-lt"/>
              </a:rPr>
              <a:t>HEIs should use guidance on demonstrating a substantive connection to help determine whether they are eligible</a:t>
            </a:r>
          </a:p>
          <a:p>
            <a:r>
              <a:rPr lang="en-GB" sz="2400" dirty="0">
                <a:solidFill>
                  <a:srgbClr val="4D738A"/>
                </a:solidFill>
                <a:latin typeface="+mj-lt"/>
              </a:rPr>
              <a:t>Eligible staff should be returned to HESA. REF team is working with HESA to update their guidance.</a:t>
            </a: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92634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Independent researchers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958468"/>
            <a:ext cx="10904913" cy="55020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rgbClr val="4D738A"/>
                </a:solidFill>
                <a:latin typeface="+mj-lt"/>
              </a:rPr>
              <a:t>‘An individual who undertakes self-directed research, rather than carrying out another individual’s research programme’</a:t>
            </a:r>
          </a:p>
          <a:p>
            <a:r>
              <a:rPr lang="en-GB" sz="2400" dirty="0">
                <a:solidFill>
                  <a:srgbClr val="4D738A"/>
                </a:solidFill>
                <a:latin typeface="+mj-lt"/>
              </a:rPr>
              <a:t>Research assistants / associates not normally eligible</a:t>
            </a:r>
          </a:p>
          <a:p>
            <a:r>
              <a:rPr lang="en-GB" sz="2400" dirty="0">
                <a:solidFill>
                  <a:srgbClr val="4D738A"/>
                </a:solidFill>
                <a:latin typeface="+mj-lt"/>
              </a:rPr>
              <a:t>GOS includes generic indicators, including: </a:t>
            </a:r>
          </a:p>
          <a:p>
            <a:pPr lvl="1"/>
            <a:r>
              <a:rPr lang="en-GB" sz="2000" dirty="0">
                <a:solidFill>
                  <a:srgbClr val="4D738A"/>
                </a:solidFill>
                <a:latin typeface="+mj-lt"/>
              </a:rPr>
              <a:t>Being named as principal investigator </a:t>
            </a:r>
          </a:p>
          <a:p>
            <a:pPr lvl="1"/>
            <a:r>
              <a:rPr lang="en-GB" sz="2000" dirty="0">
                <a:solidFill>
                  <a:srgbClr val="4D738A"/>
                </a:solidFill>
                <a:latin typeface="+mj-lt"/>
              </a:rPr>
              <a:t>Holding an independently won, competitively awarded fellowship where research independence is a requirement. (List at </a:t>
            </a:r>
            <a:r>
              <a:rPr lang="en-GB" sz="2000" dirty="0">
                <a:solidFill>
                  <a:srgbClr val="4D738A"/>
                </a:solidFill>
                <a:latin typeface="+mj-lt"/>
                <a:hlinkClick r:id="rId4"/>
              </a:rPr>
              <a:t>www.ref.ac.uk/guidance</a:t>
            </a:r>
            <a:r>
              <a:rPr lang="en-GB" sz="2000" dirty="0">
                <a:solidFill>
                  <a:srgbClr val="4D738A"/>
                </a:solidFill>
                <a:latin typeface="+mj-lt"/>
              </a:rPr>
              <a:t>) </a:t>
            </a:r>
          </a:p>
          <a:p>
            <a:pPr lvl="1"/>
            <a:r>
              <a:rPr lang="en-GB" sz="2000" dirty="0">
                <a:solidFill>
                  <a:srgbClr val="4D738A"/>
                </a:solidFill>
                <a:latin typeface="+mj-lt"/>
              </a:rPr>
              <a:t>Leading a research group or a substantial or specialised work package.</a:t>
            </a: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/>
          <a:srcRect t="9900" b="10708"/>
          <a:stretch/>
        </p:blipFill>
        <p:spPr>
          <a:xfrm>
            <a:off x="2084991" y="3935174"/>
            <a:ext cx="7405851" cy="2717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061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Significant responsibility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11028643"/>
              </p:ext>
            </p:extLst>
          </p:nvPr>
        </p:nvGraphicFramePr>
        <p:xfrm>
          <a:off x="838200" y="1586428"/>
          <a:ext cx="10904913" cy="48741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36434" y="1041943"/>
            <a:ext cx="54753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4D738A"/>
                </a:solidFill>
                <a:latin typeface="+mj-lt"/>
              </a:rPr>
              <a:t>Staff for whom:</a:t>
            </a:r>
          </a:p>
        </p:txBody>
      </p:sp>
    </p:spTree>
    <p:extLst>
      <p:ext uri="{BB962C8B-B14F-4D97-AF65-F5344CB8AC3E}">
        <p14:creationId xmlns:p14="http://schemas.microsoft.com/office/powerpoint/2010/main" val="3465929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F holding slide (002) [Read-Only]" id="{4268245C-A2A9-4AEA-911E-6C07F212657A}" vid="{D152B4CE-98BB-4EC1-B0C2-1C2BFE808E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0599580-0397-4395-9d52-018854d34490" xsi:nil="true"/>
    <lcf76f155ced4ddcb4097134ff3c332f xmlns="aed78c61-5844-440a-9cb6-4ecd98fd5432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78417503014D40851B1525161AEFB9" ma:contentTypeVersion="10" ma:contentTypeDescription="Create a new document." ma:contentTypeScope="" ma:versionID="2d8d7c4493a765feccd4e0e963b59fdc">
  <xsd:schema xmlns:xsd="http://www.w3.org/2001/XMLSchema" xmlns:xs="http://www.w3.org/2001/XMLSchema" xmlns:p="http://schemas.microsoft.com/office/2006/metadata/properties" xmlns:ns2="3e405583-359d-43b4-b273-0eaaf844b1bc" xmlns:ns3="dfd8e71d-95fc-4421-bbe5-dfb1531f6311" xmlns:ns4="f96ecc9c-dc9d-43da-bfac-07c34f5e4878" targetNamespace="http://schemas.microsoft.com/office/2006/metadata/properties" ma:root="true" ma:fieldsID="d2065a79fbdaafeb23d87650117f2d49" ns2:_="" ns3:_="" ns4:_="">
    <xsd:import namespace="3e405583-359d-43b4-b273-0eaaf844b1bc"/>
    <xsd:import namespace="dfd8e71d-95fc-4421-bbe5-dfb1531f6311"/>
    <xsd:import namespace="f96ecc9c-dc9d-43da-bfac-07c34f5e4878"/>
    <xsd:element name="properties">
      <xsd:complexType>
        <xsd:sequence>
          <xsd:element name="documentManagement">
            <xsd:complexType>
              <xsd:all>
                <xsd:element ref="ns2:OFSSourceUrl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3:MediaServiceDateTaken" minOccurs="0"/>
                <xsd:element ref="ns3:MediaServiceAutoTag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405583-359d-43b4-b273-0eaaf844b1bc" elementFormDefault="qualified">
    <xsd:import namespace="http://schemas.microsoft.com/office/2006/documentManagement/types"/>
    <xsd:import namespace="http://schemas.microsoft.com/office/infopath/2007/PartnerControls"/>
    <xsd:element name="OFSSourceUrl" ma:index="8" nillable="true" ma:displayName="OFSSourceUrl" ma:hidden="true" ma:internalName="OFSSourceUrl" ma:readOnly="fals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d8e71d-95fc-4421-bbe5-dfb1531f63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6ecc9c-dc9d-43da-bfac-07c34f5e487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9ECAAF2A63264EB06E7050B3171A91" ma:contentTypeVersion="13" ma:contentTypeDescription="Create a new document." ma:contentTypeScope="" ma:versionID="3c22e0154913249ed998ea02498556eb">
  <xsd:schema xmlns:xsd="http://www.w3.org/2001/XMLSchema" xmlns:xs="http://www.w3.org/2001/XMLSchema" xmlns:p="http://schemas.microsoft.com/office/2006/metadata/properties" xmlns:ns2="aed78c61-5844-440a-9cb6-4ecd98fd5432" xmlns:ns3="30599580-0397-4395-9d52-018854d34490" targetNamespace="http://schemas.microsoft.com/office/2006/metadata/properties" ma:root="true" ma:fieldsID="a6548ab4c7beaeeb904e2a2db443b39a" ns2:_="" ns3:_="">
    <xsd:import namespace="aed78c61-5844-440a-9cb6-4ecd98fd5432"/>
    <xsd:import namespace="30599580-0397-4395-9d52-018854d344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d78c61-5844-440a-9cb6-4ecd98fd54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2f5dd817-92c5-4985-aefa-795407915ae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599580-0397-4395-9d52-018854d34490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c9280637-4353-47d8-bd71-a29373ec0779}" ma:internalName="TaxCatchAll" ma:showField="CatchAllData" ma:web="30599580-0397-4395-9d52-018854d344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FE2CBD8-DDB1-4425-99B2-99927B3379B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4703904-216C-4110-AE92-238C76207A57}">
  <ds:schemaRefs>
    <ds:schemaRef ds:uri="f96ecc9c-dc9d-43da-bfac-07c34f5e4878"/>
    <ds:schemaRef ds:uri="3e405583-359d-43b4-b273-0eaaf844b1bc"/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dfd8e71d-95fc-4421-bbe5-dfb1531f6311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A456656-ACC6-4DB4-8C25-6EC0B10004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405583-359d-43b4-b273-0eaaf844b1bc"/>
    <ds:schemaRef ds:uri="dfd8e71d-95fc-4421-bbe5-dfb1531f6311"/>
    <ds:schemaRef ds:uri="f96ecc9c-dc9d-43da-bfac-07c34f5e48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7ABD4AE5-9D83-4C34-BC12-51D86261ED01}"/>
</file>

<file path=docProps/app.xml><?xml version="1.0" encoding="utf-8"?>
<Properties xmlns="http://schemas.openxmlformats.org/officeDocument/2006/extended-properties" xmlns:vt="http://schemas.openxmlformats.org/officeDocument/2006/docPropsVTypes">
  <Template>REF 2021 slides</Template>
  <TotalTime>6202</TotalTime>
  <Words>2544</Words>
  <Application>Microsoft Office PowerPoint</Application>
  <PresentationFormat>Widescreen</PresentationFormat>
  <Paragraphs>321</Paragraphs>
  <Slides>31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HEFCE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Catriona Firth [7497]</dc:creator>
  <cp:lastModifiedBy>Helena Mills [7192]</cp:lastModifiedBy>
  <cp:revision>292</cp:revision>
  <dcterms:created xsi:type="dcterms:W3CDTF">2017-08-31T09:49:02Z</dcterms:created>
  <dcterms:modified xsi:type="dcterms:W3CDTF">2020-03-02T09:09:21Z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0x010100789ECAAF2A63264EB06E7050B3171A91</vt:lpwstr>
  </property>
</Properties>
</file>